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63" r:id="rId4"/>
    <p:sldId id="286" r:id="rId5"/>
    <p:sldId id="260" r:id="rId6"/>
    <p:sldId id="264" r:id="rId7"/>
    <p:sldId id="283" r:id="rId8"/>
    <p:sldId id="285" r:id="rId9"/>
    <p:sldId id="271" r:id="rId10"/>
    <p:sldId id="265" r:id="rId11"/>
    <p:sldId id="273" r:id="rId12"/>
    <p:sldId id="274" r:id="rId13"/>
    <p:sldId id="275" r:id="rId14"/>
    <p:sldId id="276" r:id="rId15"/>
    <p:sldId id="277" r:id="rId16"/>
    <p:sldId id="272" r:id="rId17"/>
    <p:sldId id="266" r:id="rId18"/>
    <p:sldId id="278" r:id="rId19"/>
    <p:sldId id="284" r:id="rId20"/>
    <p:sldId id="279" r:id="rId21"/>
    <p:sldId id="280" r:id="rId22"/>
    <p:sldId id="281" r:id="rId23"/>
    <p:sldId id="282" r:id="rId24"/>
    <p:sldId id="287" r:id="rId25"/>
    <p:sldId id="261" r:id="rId26"/>
    <p:sldId id="268" r:id="rId27"/>
    <p:sldId id="269" r:id="rId28"/>
    <p:sldId id="270" r:id="rId29"/>
    <p:sldId id="262" r:id="rId30"/>
    <p:sldId id="267" r:id="rId31"/>
    <p:sldId id="25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40519C3-AD2A-4BEA-964D-29E17C7B3EE8}">
          <p14:sldIdLst>
            <p14:sldId id="256"/>
          </p14:sldIdLst>
        </p14:section>
        <p14:section name="Table of Contents" id="{2E9E34C5-EC82-462E-B650-E58F27FFD92F}">
          <p14:sldIdLst>
            <p14:sldId id="258"/>
          </p14:sldIdLst>
        </p14:section>
        <p14:section name="Introduction" id="{D790A5A3-9221-4C80-90FB-DF6C9D8FF27B}">
          <p14:sldIdLst>
            <p14:sldId id="263"/>
            <p14:sldId id="286"/>
          </p14:sldIdLst>
        </p14:section>
        <p14:section name="Solution" id="{99957924-8027-4ED6-9193-0F0939628E66}">
          <p14:sldIdLst>
            <p14:sldId id="260"/>
            <p14:sldId id="264"/>
            <p14:sldId id="283"/>
            <p14:sldId id="285"/>
            <p14:sldId id="271"/>
            <p14:sldId id="265"/>
            <p14:sldId id="273"/>
            <p14:sldId id="274"/>
            <p14:sldId id="275"/>
            <p14:sldId id="276"/>
            <p14:sldId id="277"/>
            <p14:sldId id="272"/>
            <p14:sldId id="266"/>
            <p14:sldId id="278"/>
            <p14:sldId id="284"/>
            <p14:sldId id="279"/>
            <p14:sldId id="280"/>
            <p14:sldId id="281"/>
            <p14:sldId id="282"/>
            <p14:sldId id="287"/>
          </p14:sldIdLst>
        </p14:section>
        <p14:section name="Result" id="{276062C3-7C8C-47C0-B0EA-497445FA9C98}">
          <p14:sldIdLst>
            <p14:sldId id="261"/>
            <p14:sldId id="268"/>
            <p14:sldId id="269"/>
            <p14:sldId id="270"/>
          </p14:sldIdLst>
        </p14:section>
        <p14:section name="Conclusion and Future works" id="{54B0BF9B-0A7E-4A4D-9943-DBB4339E9960}">
          <p14:sldIdLst>
            <p14:sldId id="262"/>
            <p14:sldId id="267"/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4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anhCong\Desktop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</c:numCache>
            </c:num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3.9191949400000001</c:v>
                </c:pt>
                <c:pt idx="1">
                  <c:v>4.8126382799999998</c:v>
                </c:pt>
                <c:pt idx="2">
                  <c:v>8.3720006900000001</c:v>
                </c:pt>
                <c:pt idx="3">
                  <c:v>4.7795557999999998</c:v>
                </c:pt>
                <c:pt idx="4">
                  <c:v>5.8339161900000001</c:v>
                </c:pt>
                <c:pt idx="5">
                  <c:v>3.72500944</c:v>
                </c:pt>
                <c:pt idx="6">
                  <c:v>5.8327040700000001</c:v>
                </c:pt>
                <c:pt idx="7">
                  <c:v>3.8071460699999999</c:v>
                </c:pt>
                <c:pt idx="8">
                  <c:v>3.9749436399999998</c:v>
                </c:pt>
                <c:pt idx="9">
                  <c:v>58.190185499999998</c:v>
                </c:pt>
                <c:pt idx="10">
                  <c:v>0.29480394700000001</c:v>
                </c:pt>
                <c:pt idx="11">
                  <c:v>0.814338326</c:v>
                </c:pt>
                <c:pt idx="12">
                  <c:v>0.29487749899999999</c:v>
                </c:pt>
                <c:pt idx="13">
                  <c:v>0.46475070699999999</c:v>
                </c:pt>
                <c:pt idx="14">
                  <c:v>0.35809347000000002</c:v>
                </c:pt>
                <c:pt idx="15">
                  <c:v>0.46337822099999998</c:v>
                </c:pt>
                <c:pt idx="16">
                  <c:v>0.25409910099999999</c:v>
                </c:pt>
                <c:pt idx="17">
                  <c:v>0.31057789899999999</c:v>
                </c:pt>
                <c:pt idx="18">
                  <c:v>0.33345142</c:v>
                </c:pt>
                <c:pt idx="19">
                  <c:v>0.34681424500000002</c:v>
                </c:pt>
                <c:pt idx="20">
                  <c:v>0.40890261500000002</c:v>
                </c:pt>
                <c:pt idx="21">
                  <c:v>0.21164462000000001</c:v>
                </c:pt>
                <c:pt idx="22">
                  <c:v>0.37378472099999999</c:v>
                </c:pt>
                <c:pt idx="23">
                  <c:v>28.222181299999999</c:v>
                </c:pt>
                <c:pt idx="24">
                  <c:v>2.8351204399999999</c:v>
                </c:pt>
                <c:pt idx="25">
                  <c:v>3.5067391400000001</c:v>
                </c:pt>
                <c:pt idx="26">
                  <c:v>2.3561367999999998</c:v>
                </c:pt>
                <c:pt idx="27">
                  <c:v>3.3193123299999998</c:v>
                </c:pt>
                <c:pt idx="28">
                  <c:v>2.5895128299999999</c:v>
                </c:pt>
                <c:pt idx="29">
                  <c:v>2.1783535500000002</c:v>
                </c:pt>
                <c:pt idx="30">
                  <c:v>2.2742047300000001</c:v>
                </c:pt>
                <c:pt idx="31">
                  <c:v>2.0084312</c:v>
                </c:pt>
                <c:pt idx="32">
                  <c:v>2.0393185599999999</c:v>
                </c:pt>
              </c:numCache>
            </c:numRef>
          </c:val>
          <c:smooth val="0"/>
        </c:ser>
        <c:ser>
          <c:idx val="1"/>
          <c:order val="1"/>
          <c:dPt>
            <c:idx val="9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spPr>
              <a:ln>
                <a:solidFill>
                  <a:srgbClr val="FF0000"/>
                </a:solidFill>
              </a:ln>
            </c:spPr>
          </c:dPt>
          <c:dPt>
            <c:idx val="23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spPr>
              <a:ln>
                <a:solidFill>
                  <a:srgbClr val="FF0000"/>
                </a:solidFill>
              </a:ln>
            </c:spPr>
          </c:dPt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</c:numCache>
            </c:numRef>
          </c:cat>
          <c:val>
            <c:numRef>
              <c:f>Sheet1!$C$2:$C$34</c:f>
              <c:numCache>
                <c:formatCode>General</c:formatCode>
                <c:ptCount val="33"/>
                <c:pt idx="9">
                  <c:v>58.190185499999998</c:v>
                </c:pt>
                <c:pt idx="23">
                  <c:v>28.222181299999999</c:v>
                </c:pt>
              </c:numCache>
            </c:numRef>
          </c:val>
          <c:smooth val="0"/>
        </c:ser>
        <c:ser>
          <c:idx val="2"/>
          <c:order val="2"/>
          <c:spPr>
            <a:ln>
              <a:solidFill>
                <a:schemeClr val="accent6"/>
              </a:solidFill>
            </a:ln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</c:numCache>
            </c:numRef>
          </c:cat>
          <c:val>
            <c:numRef>
              <c:f>Sheet1!$D$2:$D$34</c:f>
              <c:numCache>
                <c:formatCode>General</c:formatCode>
                <c:ptCount val="33"/>
                <c:pt idx="4">
                  <c:v>5.8339161900000001</c:v>
                </c:pt>
                <c:pt idx="16">
                  <c:v>0.25409910099999999</c:v>
                </c:pt>
                <c:pt idx="27">
                  <c:v>3.3193123299999998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/>
        <c:marker val="1"/>
        <c:smooth val="0"/>
        <c:axId val="93553792"/>
        <c:axId val="93555712"/>
      </c:lineChart>
      <c:catAx>
        <c:axId val="935537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Frame</a:t>
                </a:r>
                <a:r>
                  <a:rPr lang="en-US" baseline="0"/>
                  <a:t> (t)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3555712"/>
        <c:crosses val="autoZero"/>
        <c:auto val="1"/>
        <c:lblAlgn val="ctr"/>
        <c:lblOffset val="100"/>
        <c:noMultiLvlLbl val="0"/>
      </c:catAx>
      <c:valAx>
        <c:axId val="9355571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dCEH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5537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Phim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val>
            <c:numRef>
              <c:f>Sheet1!$E$3:$E$17</c:f>
              <c:numCache>
                <c:formatCode>General</c:formatCode>
                <c:ptCount val="15"/>
                <c:pt idx="0">
                  <c:v>0.80177799999999999</c:v>
                </c:pt>
                <c:pt idx="1">
                  <c:v>0.840333</c:v>
                </c:pt>
                <c:pt idx="2">
                  <c:v>0.849074</c:v>
                </c:pt>
                <c:pt idx="3">
                  <c:v>0.85257400000000005</c:v>
                </c:pt>
                <c:pt idx="4">
                  <c:v>0.85437399999999997</c:v>
                </c:pt>
                <c:pt idx="5">
                  <c:v>0.85546699999999998</c:v>
                </c:pt>
                <c:pt idx="6">
                  <c:v>0.85613300000000003</c:v>
                </c:pt>
                <c:pt idx="7">
                  <c:v>0.85653599999999996</c:v>
                </c:pt>
                <c:pt idx="8">
                  <c:v>0.85700500000000002</c:v>
                </c:pt>
                <c:pt idx="9">
                  <c:v>0.85730499999999998</c:v>
                </c:pt>
                <c:pt idx="10">
                  <c:v>0.85746699999999998</c:v>
                </c:pt>
                <c:pt idx="11">
                  <c:v>0.85760599999999998</c:v>
                </c:pt>
                <c:pt idx="12">
                  <c:v>0.85770000000000002</c:v>
                </c:pt>
                <c:pt idx="13">
                  <c:v>0.85775500000000005</c:v>
                </c:pt>
                <c:pt idx="14">
                  <c:v>0.85781499999999999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02176"/>
        <c:axId val="93604480"/>
      </c:lineChart>
      <c:catAx>
        <c:axId val="9360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 lượng truy vấn (m)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majorTickMark val="none"/>
        <c:minorTickMark val="none"/>
        <c:tickLblPos val="nextTo"/>
        <c:crossAx val="93604480"/>
        <c:crosses val="autoZero"/>
        <c:auto val="1"/>
        <c:lblAlgn val="ctr"/>
        <c:lblOffset val="100"/>
        <c:noMultiLvlLbl val="0"/>
      </c:catAx>
      <c:valAx>
        <c:axId val="936044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𝜂(𝑞,𝑚)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36021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Bóng đá</c:v>
                </c:pt>
              </c:strCache>
            </c:strRef>
          </c:tx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0.52200000000000002</c:v>
                </c:pt>
                <c:pt idx="1">
                  <c:v>0.57050000000000001</c:v>
                </c:pt>
                <c:pt idx="2">
                  <c:v>0.58316699999999999</c:v>
                </c:pt>
                <c:pt idx="3">
                  <c:v>0.588167</c:v>
                </c:pt>
                <c:pt idx="4">
                  <c:v>0.59096700000000002</c:v>
                </c:pt>
                <c:pt idx="5">
                  <c:v>0.59329999999999994</c:v>
                </c:pt>
                <c:pt idx="6">
                  <c:v>0.59458599999999995</c:v>
                </c:pt>
                <c:pt idx="7">
                  <c:v>0.59521099999999993</c:v>
                </c:pt>
                <c:pt idx="8">
                  <c:v>0.59587699999999999</c:v>
                </c:pt>
                <c:pt idx="9">
                  <c:v>0.59647700000000003</c:v>
                </c:pt>
                <c:pt idx="10">
                  <c:v>0.59665900000000005</c:v>
                </c:pt>
                <c:pt idx="11">
                  <c:v>0.596993</c:v>
                </c:pt>
                <c:pt idx="12">
                  <c:v>0.59737699999999994</c:v>
                </c:pt>
                <c:pt idx="13">
                  <c:v>0.59766300000000006</c:v>
                </c:pt>
                <c:pt idx="14">
                  <c:v>0.59799599999999997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24960"/>
        <c:axId val="93127424"/>
      </c:lineChart>
      <c:catAx>
        <c:axId val="93624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000" b="1" i="0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 lượng truy vấn (m)</a:t>
                </a:r>
                <a:endParaRPr lang="en-US" sz="10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127424"/>
        <c:crosses val="autoZero"/>
        <c:auto val="1"/>
        <c:lblAlgn val="ctr"/>
        <c:lblOffset val="100"/>
        <c:noMultiLvlLbl val="0"/>
      </c:catAx>
      <c:valAx>
        <c:axId val="931274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𝜂(𝑞,𝑚)</a:t>
                </a:r>
                <a:endParaRPr lang="en-US" sz="10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6249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Tennis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0.58099999999999996</c:v>
                </c:pt>
                <c:pt idx="1">
                  <c:v>0.621</c:v>
                </c:pt>
                <c:pt idx="2">
                  <c:v>0.63566699999999998</c:v>
                </c:pt>
                <c:pt idx="3">
                  <c:v>0.64391699999999996</c:v>
                </c:pt>
                <c:pt idx="4">
                  <c:v>0.64831700000000003</c:v>
                </c:pt>
                <c:pt idx="5">
                  <c:v>0.65165000000000006</c:v>
                </c:pt>
                <c:pt idx="6">
                  <c:v>0.65450699999999995</c:v>
                </c:pt>
                <c:pt idx="7">
                  <c:v>0.65538200000000002</c:v>
                </c:pt>
                <c:pt idx="8">
                  <c:v>0.65682699999999994</c:v>
                </c:pt>
                <c:pt idx="9">
                  <c:v>0.65762699999999996</c:v>
                </c:pt>
                <c:pt idx="10">
                  <c:v>0.65826300000000004</c:v>
                </c:pt>
                <c:pt idx="11">
                  <c:v>0.65859599999999996</c:v>
                </c:pt>
                <c:pt idx="12">
                  <c:v>0.65967299999999995</c:v>
                </c:pt>
                <c:pt idx="13">
                  <c:v>0.66017300000000001</c:v>
                </c:pt>
                <c:pt idx="14">
                  <c:v>0.66030699999999998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155712"/>
        <c:axId val="93158016"/>
      </c:lineChart>
      <c:catAx>
        <c:axId val="93155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000" b="1" i="0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 lượng truy vấn (m)</a:t>
                </a:r>
                <a:endParaRPr lang="en-US" sz="10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158016"/>
        <c:crosses val="autoZero"/>
        <c:auto val="1"/>
        <c:lblAlgn val="ctr"/>
        <c:lblOffset val="100"/>
        <c:noMultiLvlLbl val="0"/>
      </c:catAx>
      <c:valAx>
        <c:axId val="931580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𝜂(𝑞,𝑚)</a:t>
                </a:r>
                <a:endParaRPr lang="en-US" sz="10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155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78D0F7-0653-4C71-A627-575AA69D01D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35EA5-D538-4F30-9720-4A70ADBCE0A6}">
      <dgm:prSet phldrT="[Text]"/>
      <dgm:spPr/>
      <dgm:t>
        <a:bodyPr/>
        <a:lstStyle/>
        <a:p>
          <a:r>
            <a:rPr lang="en-US" dirty="0" err="1" smtClean="0"/>
            <a:t>Giới</a:t>
          </a:r>
          <a:r>
            <a:rPr lang="en-US" dirty="0" smtClean="0"/>
            <a:t> </a:t>
          </a:r>
          <a:r>
            <a:rPr lang="en-US" dirty="0" err="1" smtClean="0"/>
            <a:t>thiệu</a:t>
          </a:r>
          <a:endParaRPr lang="en-US" dirty="0"/>
        </a:p>
      </dgm:t>
    </dgm:pt>
    <dgm:pt modelId="{CF4CBACA-90A9-40B8-87BC-DB9ACE69F30C}" type="parTrans" cxnId="{DC69E47B-C68D-4E65-8FCE-40F7CB7531D5}">
      <dgm:prSet/>
      <dgm:spPr/>
      <dgm:t>
        <a:bodyPr/>
        <a:lstStyle/>
        <a:p>
          <a:endParaRPr lang="en-US"/>
        </a:p>
      </dgm:t>
    </dgm:pt>
    <dgm:pt modelId="{BC02A650-7B31-4426-B189-E0E6FF90035E}" type="sibTrans" cxnId="{DC69E47B-C68D-4E65-8FCE-40F7CB7531D5}">
      <dgm:prSet/>
      <dgm:spPr/>
      <dgm:t>
        <a:bodyPr/>
        <a:lstStyle/>
        <a:p>
          <a:endParaRPr lang="en-US"/>
        </a:p>
      </dgm:t>
    </dgm:pt>
    <dgm:pt modelId="{A649FE06-27E1-4C9D-98A0-9CD25A56E924}">
      <dgm:prSet phldrT="[Text]"/>
      <dgm:spPr/>
      <dgm:t>
        <a:bodyPr/>
        <a:lstStyle/>
        <a:p>
          <a:r>
            <a:rPr lang="en-US" dirty="0" err="1" smtClean="0"/>
            <a:t>Hướng</a:t>
          </a:r>
          <a:r>
            <a:rPr lang="en-US" dirty="0" smtClean="0"/>
            <a:t> </a:t>
          </a:r>
          <a:r>
            <a:rPr lang="en-US" dirty="0" err="1" smtClean="0"/>
            <a:t>tiếp</a:t>
          </a:r>
          <a:r>
            <a:rPr lang="en-US" dirty="0" smtClean="0"/>
            <a:t> </a:t>
          </a:r>
          <a:r>
            <a:rPr lang="en-US" dirty="0" err="1" smtClean="0"/>
            <a:t>cận</a:t>
          </a:r>
          <a:endParaRPr lang="en-US" dirty="0"/>
        </a:p>
      </dgm:t>
    </dgm:pt>
    <dgm:pt modelId="{9CE00073-9A2B-467F-953E-EAD280556938}" type="parTrans" cxnId="{A8152E74-B71F-4368-AF56-AA5717474C77}">
      <dgm:prSet/>
      <dgm:spPr/>
      <dgm:t>
        <a:bodyPr/>
        <a:lstStyle/>
        <a:p>
          <a:endParaRPr lang="en-US"/>
        </a:p>
      </dgm:t>
    </dgm:pt>
    <dgm:pt modelId="{56991491-6A79-46EC-B709-DAFA8494E53D}" type="sibTrans" cxnId="{A8152E74-B71F-4368-AF56-AA5717474C77}">
      <dgm:prSet/>
      <dgm:spPr/>
      <dgm:t>
        <a:bodyPr/>
        <a:lstStyle/>
        <a:p>
          <a:endParaRPr lang="en-US"/>
        </a:p>
      </dgm:t>
    </dgm:pt>
    <dgm:pt modelId="{7C25FE03-3DC8-49C5-916A-6F31579E8A42}">
      <dgm:prSet phldrT="[Text]"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quả</a:t>
          </a:r>
          <a:r>
            <a:rPr lang="en-US" dirty="0" smtClean="0"/>
            <a:t> </a:t>
          </a:r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B1D55899-5ACD-4066-8240-A08E2FF0B5AF}" type="parTrans" cxnId="{5BB6A858-C40C-47FD-9ACE-641A69F86295}">
      <dgm:prSet/>
      <dgm:spPr/>
      <dgm:t>
        <a:bodyPr/>
        <a:lstStyle/>
        <a:p>
          <a:endParaRPr lang="en-US"/>
        </a:p>
      </dgm:t>
    </dgm:pt>
    <dgm:pt modelId="{C2CEB15B-F184-4B01-B7F7-BDE78EB6FE7B}" type="sibTrans" cxnId="{5BB6A858-C40C-47FD-9ACE-641A69F86295}">
      <dgm:prSet/>
      <dgm:spPr/>
      <dgm:t>
        <a:bodyPr/>
        <a:lstStyle/>
        <a:p>
          <a:endParaRPr lang="en-US"/>
        </a:p>
      </dgm:t>
    </dgm:pt>
    <dgm:pt modelId="{588B75C6-BB9D-4038-87A5-5317593C28CC}">
      <dgm:prSet phldrT="[Text]"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luận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hướng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endParaRPr lang="en-US" dirty="0"/>
        </a:p>
      </dgm:t>
    </dgm:pt>
    <dgm:pt modelId="{15CAC66D-C11D-4162-A2C0-EB20191E277A}" type="parTrans" cxnId="{A7DF170D-ED8A-4EF2-A424-AFFD4E7EDBAF}">
      <dgm:prSet/>
      <dgm:spPr/>
      <dgm:t>
        <a:bodyPr/>
        <a:lstStyle/>
        <a:p>
          <a:endParaRPr lang="en-US"/>
        </a:p>
      </dgm:t>
    </dgm:pt>
    <dgm:pt modelId="{A61F9EEE-AA13-4469-AA20-EBC9547530E0}" type="sibTrans" cxnId="{A7DF170D-ED8A-4EF2-A424-AFFD4E7EDBAF}">
      <dgm:prSet/>
      <dgm:spPr/>
      <dgm:t>
        <a:bodyPr/>
        <a:lstStyle/>
        <a:p>
          <a:endParaRPr lang="en-US"/>
        </a:p>
      </dgm:t>
    </dgm:pt>
    <dgm:pt modelId="{06E80106-60A9-4A54-82A4-381BFF00169D}" type="pres">
      <dgm:prSet presAssocID="{4E78D0F7-0653-4C71-A627-575AA69D01D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0DCBD26-176D-4A32-B997-490A510790D7}" type="pres">
      <dgm:prSet presAssocID="{4E78D0F7-0653-4C71-A627-575AA69D01DF}" presName="Name1" presStyleCnt="0"/>
      <dgm:spPr/>
    </dgm:pt>
    <dgm:pt modelId="{0755A2EA-09BF-4B65-A856-889DADDF4EAD}" type="pres">
      <dgm:prSet presAssocID="{4E78D0F7-0653-4C71-A627-575AA69D01DF}" presName="cycle" presStyleCnt="0"/>
      <dgm:spPr/>
    </dgm:pt>
    <dgm:pt modelId="{17E1B216-83AD-40C9-9DCB-75035546B308}" type="pres">
      <dgm:prSet presAssocID="{4E78D0F7-0653-4C71-A627-575AA69D01DF}" presName="srcNode" presStyleLbl="node1" presStyleIdx="0" presStyleCnt="4"/>
      <dgm:spPr/>
    </dgm:pt>
    <dgm:pt modelId="{C0A5195A-C096-47A7-BE9B-9B4A59394865}" type="pres">
      <dgm:prSet presAssocID="{4E78D0F7-0653-4C71-A627-575AA69D01DF}" presName="conn" presStyleLbl="parChTrans1D2" presStyleIdx="0" presStyleCnt="1"/>
      <dgm:spPr/>
      <dgm:t>
        <a:bodyPr/>
        <a:lstStyle/>
        <a:p>
          <a:endParaRPr lang="en-US"/>
        </a:p>
      </dgm:t>
    </dgm:pt>
    <dgm:pt modelId="{6F91244F-1D0E-4883-8F4D-E407C5005C50}" type="pres">
      <dgm:prSet presAssocID="{4E78D0F7-0653-4C71-A627-575AA69D01DF}" presName="extraNode" presStyleLbl="node1" presStyleIdx="0" presStyleCnt="4"/>
      <dgm:spPr/>
    </dgm:pt>
    <dgm:pt modelId="{509D51F4-E5B8-4F10-86AF-C088D91DF185}" type="pres">
      <dgm:prSet presAssocID="{4E78D0F7-0653-4C71-A627-575AA69D01DF}" presName="dstNode" presStyleLbl="node1" presStyleIdx="0" presStyleCnt="4"/>
      <dgm:spPr/>
    </dgm:pt>
    <dgm:pt modelId="{CB830EF4-2E0B-44F5-891C-DEEE1B55DFF3}" type="pres">
      <dgm:prSet presAssocID="{10E35EA5-D538-4F30-9720-4A70ADBCE0A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8FDC3-37A0-49AD-A936-F7D2CE225833}" type="pres">
      <dgm:prSet presAssocID="{10E35EA5-D538-4F30-9720-4A70ADBCE0A6}" presName="accent_1" presStyleCnt="0"/>
      <dgm:spPr/>
    </dgm:pt>
    <dgm:pt modelId="{0882B451-E10D-4512-828D-B2AA59E7F2DD}" type="pres">
      <dgm:prSet presAssocID="{10E35EA5-D538-4F30-9720-4A70ADBCE0A6}" presName="accentRepeatNode" presStyleLbl="solidFgAcc1" presStyleIdx="0" presStyleCnt="4"/>
      <dgm:spPr/>
    </dgm:pt>
    <dgm:pt modelId="{5F2458F4-EF6B-4EEE-B81E-C54614D71733}" type="pres">
      <dgm:prSet presAssocID="{A649FE06-27E1-4C9D-98A0-9CD25A56E92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21379-E6AB-4A3F-B4C9-5A941B72ED52}" type="pres">
      <dgm:prSet presAssocID="{A649FE06-27E1-4C9D-98A0-9CD25A56E924}" presName="accent_2" presStyleCnt="0"/>
      <dgm:spPr/>
    </dgm:pt>
    <dgm:pt modelId="{57A1EFA3-97E2-4D42-A0AC-616FA6056DCF}" type="pres">
      <dgm:prSet presAssocID="{A649FE06-27E1-4C9D-98A0-9CD25A56E924}" presName="accentRepeatNode" presStyleLbl="solidFgAcc1" presStyleIdx="1" presStyleCnt="4"/>
      <dgm:spPr/>
    </dgm:pt>
    <dgm:pt modelId="{8AC89479-553D-4283-8481-5864136B0254}" type="pres">
      <dgm:prSet presAssocID="{7C25FE03-3DC8-49C5-916A-6F31579E8A4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8B8BD-65E4-403E-8D49-1AF411100671}" type="pres">
      <dgm:prSet presAssocID="{7C25FE03-3DC8-49C5-916A-6F31579E8A42}" presName="accent_3" presStyleCnt="0"/>
      <dgm:spPr/>
    </dgm:pt>
    <dgm:pt modelId="{00D44BFD-72F3-4AB7-BCE9-37216996549E}" type="pres">
      <dgm:prSet presAssocID="{7C25FE03-3DC8-49C5-916A-6F31579E8A42}" presName="accentRepeatNode" presStyleLbl="solidFgAcc1" presStyleIdx="2" presStyleCnt="4"/>
      <dgm:spPr/>
    </dgm:pt>
    <dgm:pt modelId="{5BFA6985-725B-44DF-BCEE-E43774D01042}" type="pres">
      <dgm:prSet presAssocID="{588B75C6-BB9D-4038-87A5-5317593C28C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25445-BC4F-448F-9972-A0751AD8C04F}" type="pres">
      <dgm:prSet presAssocID="{588B75C6-BB9D-4038-87A5-5317593C28CC}" presName="accent_4" presStyleCnt="0"/>
      <dgm:spPr/>
    </dgm:pt>
    <dgm:pt modelId="{00E0FAF6-98E6-44CC-B96A-95C4876FBDCB}" type="pres">
      <dgm:prSet presAssocID="{588B75C6-BB9D-4038-87A5-5317593C28CC}" presName="accentRepeatNode" presStyleLbl="solidFgAcc1" presStyleIdx="3" presStyleCnt="4"/>
      <dgm:spPr/>
    </dgm:pt>
  </dgm:ptLst>
  <dgm:cxnLst>
    <dgm:cxn modelId="{DC69E47B-C68D-4E65-8FCE-40F7CB7531D5}" srcId="{4E78D0F7-0653-4C71-A627-575AA69D01DF}" destId="{10E35EA5-D538-4F30-9720-4A70ADBCE0A6}" srcOrd="0" destOrd="0" parTransId="{CF4CBACA-90A9-40B8-87BC-DB9ACE69F30C}" sibTransId="{BC02A650-7B31-4426-B189-E0E6FF90035E}"/>
    <dgm:cxn modelId="{B9C24492-0FF6-41E9-8806-6F3EAD2B32F8}" type="presOf" srcId="{BC02A650-7B31-4426-B189-E0E6FF90035E}" destId="{C0A5195A-C096-47A7-BE9B-9B4A59394865}" srcOrd="0" destOrd="0" presId="urn:microsoft.com/office/officeart/2008/layout/VerticalCurvedList"/>
    <dgm:cxn modelId="{A7DF170D-ED8A-4EF2-A424-AFFD4E7EDBAF}" srcId="{4E78D0F7-0653-4C71-A627-575AA69D01DF}" destId="{588B75C6-BB9D-4038-87A5-5317593C28CC}" srcOrd="3" destOrd="0" parTransId="{15CAC66D-C11D-4162-A2C0-EB20191E277A}" sibTransId="{A61F9EEE-AA13-4469-AA20-EBC9547530E0}"/>
    <dgm:cxn modelId="{F5A270C3-0DF6-481A-ACFF-7A8B9E396E38}" type="presOf" srcId="{10E35EA5-D538-4F30-9720-4A70ADBCE0A6}" destId="{CB830EF4-2E0B-44F5-891C-DEEE1B55DFF3}" srcOrd="0" destOrd="0" presId="urn:microsoft.com/office/officeart/2008/layout/VerticalCurvedList"/>
    <dgm:cxn modelId="{73FB3E0A-3FA6-4C80-8CB6-7260BE906AE4}" type="presOf" srcId="{7C25FE03-3DC8-49C5-916A-6F31579E8A42}" destId="{8AC89479-553D-4283-8481-5864136B0254}" srcOrd="0" destOrd="0" presId="urn:microsoft.com/office/officeart/2008/layout/VerticalCurvedList"/>
    <dgm:cxn modelId="{1FBCFE8E-03CE-4496-9FC2-F05776F3F196}" type="presOf" srcId="{A649FE06-27E1-4C9D-98A0-9CD25A56E924}" destId="{5F2458F4-EF6B-4EEE-B81E-C54614D71733}" srcOrd="0" destOrd="0" presId="urn:microsoft.com/office/officeart/2008/layout/VerticalCurvedList"/>
    <dgm:cxn modelId="{5BB6A858-C40C-47FD-9ACE-641A69F86295}" srcId="{4E78D0F7-0653-4C71-A627-575AA69D01DF}" destId="{7C25FE03-3DC8-49C5-916A-6F31579E8A42}" srcOrd="2" destOrd="0" parTransId="{B1D55899-5ACD-4066-8240-A08E2FF0B5AF}" sibTransId="{C2CEB15B-F184-4B01-B7F7-BDE78EB6FE7B}"/>
    <dgm:cxn modelId="{A8152E74-B71F-4368-AF56-AA5717474C77}" srcId="{4E78D0F7-0653-4C71-A627-575AA69D01DF}" destId="{A649FE06-27E1-4C9D-98A0-9CD25A56E924}" srcOrd="1" destOrd="0" parTransId="{9CE00073-9A2B-467F-953E-EAD280556938}" sibTransId="{56991491-6A79-46EC-B709-DAFA8494E53D}"/>
    <dgm:cxn modelId="{16992F8A-81CE-4364-AAA0-AE8EF60EEFA8}" type="presOf" srcId="{588B75C6-BB9D-4038-87A5-5317593C28CC}" destId="{5BFA6985-725B-44DF-BCEE-E43774D01042}" srcOrd="0" destOrd="0" presId="urn:microsoft.com/office/officeart/2008/layout/VerticalCurvedList"/>
    <dgm:cxn modelId="{AF0D48E4-DAAE-42B2-8C79-335B64526882}" type="presOf" srcId="{4E78D0F7-0653-4C71-A627-575AA69D01DF}" destId="{06E80106-60A9-4A54-82A4-381BFF00169D}" srcOrd="0" destOrd="0" presId="urn:microsoft.com/office/officeart/2008/layout/VerticalCurvedList"/>
    <dgm:cxn modelId="{BA6C2479-8879-42F3-8343-CB8986172D27}" type="presParOf" srcId="{06E80106-60A9-4A54-82A4-381BFF00169D}" destId="{C0DCBD26-176D-4A32-B997-490A510790D7}" srcOrd="0" destOrd="0" presId="urn:microsoft.com/office/officeart/2008/layout/VerticalCurvedList"/>
    <dgm:cxn modelId="{1427887F-D2BD-4F57-80B0-6A100F85BD81}" type="presParOf" srcId="{C0DCBD26-176D-4A32-B997-490A510790D7}" destId="{0755A2EA-09BF-4B65-A856-889DADDF4EAD}" srcOrd="0" destOrd="0" presId="urn:microsoft.com/office/officeart/2008/layout/VerticalCurvedList"/>
    <dgm:cxn modelId="{4995C526-6735-43F0-9447-715033A3F002}" type="presParOf" srcId="{0755A2EA-09BF-4B65-A856-889DADDF4EAD}" destId="{17E1B216-83AD-40C9-9DCB-75035546B308}" srcOrd="0" destOrd="0" presId="urn:microsoft.com/office/officeart/2008/layout/VerticalCurvedList"/>
    <dgm:cxn modelId="{A83AE528-0CEE-4357-ACBC-C8D575C6ADF7}" type="presParOf" srcId="{0755A2EA-09BF-4B65-A856-889DADDF4EAD}" destId="{C0A5195A-C096-47A7-BE9B-9B4A59394865}" srcOrd="1" destOrd="0" presId="urn:microsoft.com/office/officeart/2008/layout/VerticalCurvedList"/>
    <dgm:cxn modelId="{9C48060D-C0CF-4056-BDD0-E59FE4DC06F6}" type="presParOf" srcId="{0755A2EA-09BF-4B65-A856-889DADDF4EAD}" destId="{6F91244F-1D0E-4883-8F4D-E407C5005C50}" srcOrd="2" destOrd="0" presId="urn:microsoft.com/office/officeart/2008/layout/VerticalCurvedList"/>
    <dgm:cxn modelId="{B1E463A5-BD75-4F64-9C02-602467C7E501}" type="presParOf" srcId="{0755A2EA-09BF-4B65-A856-889DADDF4EAD}" destId="{509D51F4-E5B8-4F10-86AF-C088D91DF185}" srcOrd="3" destOrd="0" presId="urn:microsoft.com/office/officeart/2008/layout/VerticalCurvedList"/>
    <dgm:cxn modelId="{59860010-FB89-4757-8AE5-BE7C2CB0C660}" type="presParOf" srcId="{C0DCBD26-176D-4A32-B997-490A510790D7}" destId="{CB830EF4-2E0B-44F5-891C-DEEE1B55DFF3}" srcOrd="1" destOrd="0" presId="urn:microsoft.com/office/officeart/2008/layout/VerticalCurvedList"/>
    <dgm:cxn modelId="{F2A4A459-80A8-480F-813C-F3786CF430ED}" type="presParOf" srcId="{C0DCBD26-176D-4A32-B997-490A510790D7}" destId="{2BC8FDC3-37A0-49AD-A936-F7D2CE225833}" srcOrd="2" destOrd="0" presId="urn:microsoft.com/office/officeart/2008/layout/VerticalCurvedList"/>
    <dgm:cxn modelId="{FFC697C8-1FFB-439C-ADF4-86CA2BC17022}" type="presParOf" srcId="{2BC8FDC3-37A0-49AD-A936-F7D2CE225833}" destId="{0882B451-E10D-4512-828D-B2AA59E7F2DD}" srcOrd="0" destOrd="0" presId="urn:microsoft.com/office/officeart/2008/layout/VerticalCurvedList"/>
    <dgm:cxn modelId="{DF7DD34C-F428-49C3-9AEC-8A6D17B3F071}" type="presParOf" srcId="{C0DCBD26-176D-4A32-B997-490A510790D7}" destId="{5F2458F4-EF6B-4EEE-B81E-C54614D71733}" srcOrd="3" destOrd="0" presId="urn:microsoft.com/office/officeart/2008/layout/VerticalCurvedList"/>
    <dgm:cxn modelId="{FD52EB1B-6D60-4AF8-BEAE-C6BDF11D5406}" type="presParOf" srcId="{C0DCBD26-176D-4A32-B997-490A510790D7}" destId="{FBF21379-E6AB-4A3F-B4C9-5A941B72ED52}" srcOrd="4" destOrd="0" presId="urn:microsoft.com/office/officeart/2008/layout/VerticalCurvedList"/>
    <dgm:cxn modelId="{B4A46003-8701-45D7-8D3A-93A3F905A4C9}" type="presParOf" srcId="{FBF21379-E6AB-4A3F-B4C9-5A941B72ED52}" destId="{57A1EFA3-97E2-4D42-A0AC-616FA6056DCF}" srcOrd="0" destOrd="0" presId="urn:microsoft.com/office/officeart/2008/layout/VerticalCurvedList"/>
    <dgm:cxn modelId="{DBC3F567-94E6-480A-9435-326925056725}" type="presParOf" srcId="{C0DCBD26-176D-4A32-B997-490A510790D7}" destId="{8AC89479-553D-4283-8481-5864136B0254}" srcOrd="5" destOrd="0" presId="urn:microsoft.com/office/officeart/2008/layout/VerticalCurvedList"/>
    <dgm:cxn modelId="{A88C3611-CA90-4149-B49A-65F65F505067}" type="presParOf" srcId="{C0DCBD26-176D-4A32-B997-490A510790D7}" destId="{5798B8BD-65E4-403E-8D49-1AF411100671}" srcOrd="6" destOrd="0" presId="urn:microsoft.com/office/officeart/2008/layout/VerticalCurvedList"/>
    <dgm:cxn modelId="{F9A87FC7-97EA-40E3-B55E-CA83819EAFF9}" type="presParOf" srcId="{5798B8BD-65E4-403E-8D49-1AF411100671}" destId="{00D44BFD-72F3-4AB7-BCE9-37216996549E}" srcOrd="0" destOrd="0" presId="urn:microsoft.com/office/officeart/2008/layout/VerticalCurvedList"/>
    <dgm:cxn modelId="{D0194F4A-1804-4B33-8A71-41F06B33ECB7}" type="presParOf" srcId="{C0DCBD26-176D-4A32-B997-490A510790D7}" destId="{5BFA6985-725B-44DF-BCEE-E43774D01042}" srcOrd="7" destOrd="0" presId="urn:microsoft.com/office/officeart/2008/layout/VerticalCurvedList"/>
    <dgm:cxn modelId="{81473DD3-12E9-44A7-9C09-DACADA56BF1A}" type="presParOf" srcId="{C0DCBD26-176D-4A32-B997-490A510790D7}" destId="{99C25445-BC4F-448F-9972-A0751AD8C04F}" srcOrd="8" destOrd="0" presId="urn:microsoft.com/office/officeart/2008/layout/VerticalCurvedList"/>
    <dgm:cxn modelId="{7A3F2CB9-4813-418F-8B3D-FA281E85C110}" type="presParOf" srcId="{99C25445-BC4F-448F-9972-A0751AD8C04F}" destId="{00E0FAF6-98E6-44CC-B96A-95C4876FBDC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03A12-7718-4FAA-A654-2FA2B7C9EC7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51EE65-003D-43D7-B3DA-A99E09DDD2C3}">
      <dgm:prSet phldrT="[Text]"/>
      <dgm:spPr/>
      <dgm:t>
        <a:bodyPr/>
        <a:lstStyle/>
        <a:p>
          <a:r>
            <a:rPr lang="en-US" dirty="0" err="1" smtClean="0"/>
            <a:t>Tóm</a:t>
          </a:r>
          <a:r>
            <a:rPr lang="en-US" dirty="0" smtClean="0"/>
            <a:t> </a:t>
          </a:r>
          <a:r>
            <a:rPr lang="en-US" dirty="0" err="1" smtClean="0"/>
            <a:t>tắt</a:t>
          </a:r>
          <a:r>
            <a:rPr lang="en-US" dirty="0" smtClean="0"/>
            <a:t> video</a:t>
          </a:r>
          <a:endParaRPr lang="en-US" dirty="0"/>
        </a:p>
      </dgm:t>
    </dgm:pt>
    <dgm:pt modelId="{AD8D3E66-6689-48CE-8829-87CDDEC86E09}" type="parTrans" cxnId="{A334F992-D76D-4AA0-91D6-549DC528DAD2}">
      <dgm:prSet/>
      <dgm:spPr/>
      <dgm:t>
        <a:bodyPr/>
        <a:lstStyle/>
        <a:p>
          <a:endParaRPr lang="en-US"/>
        </a:p>
      </dgm:t>
    </dgm:pt>
    <dgm:pt modelId="{9FE7C39D-C6AB-4D53-90AB-C91D0735B275}" type="sibTrans" cxnId="{A334F992-D76D-4AA0-91D6-549DC528DAD2}">
      <dgm:prSet/>
      <dgm:spPr/>
      <dgm:t>
        <a:bodyPr/>
        <a:lstStyle/>
        <a:p>
          <a:endParaRPr lang="en-US"/>
        </a:p>
      </dgm:t>
    </dgm:pt>
    <dgm:pt modelId="{0F56EA7D-9C2B-4773-AC7F-CE62A788420E}">
      <dgm:prSet phldrT="[Text]"/>
      <dgm:spPr/>
      <dgm:t>
        <a:bodyPr/>
        <a:lstStyle/>
        <a:p>
          <a:r>
            <a:rPr lang="en-US" dirty="0" err="1" smtClean="0"/>
            <a:t>Tách</a:t>
          </a:r>
          <a:r>
            <a:rPr lang="en-US" dirty="0" smtClean="0"/>
            <a:t> shot</a:t>
          </a:r>
          <a:endParaRPr lang="en-US" dirty="0"/>
        </a:p>
      </dgm:t>
    </dgm:pt>
    <dgm:pt modelId="{C30F905E-DD58-45D4-8E58-92476572327F}" type="parTrans" cxnId="{B69AE713-C044-48CA-A82E-454F7F55EAB5}">
      <dgm:prSet/>
      <dgm:spPr/>
      <dgm:t>
        <a:bodyPr/>
        <a:lstStyle/>
        <a:p>
          <a:endParaRPr lang="en-US"/>
        </a:p>
      </dgm:t>
    </dgm:pt>
    <dgm:pt modelId="{008FBEA4-3379-4265-9865-0557B1B0E021}" type="sibTrans" cxnId="{B69AE713-C044-48CA-A82E-454F7F55EAB5}">
      <dgm:prSet/>
      <dgm:spPr/>
      <dgm:t>
        <a:bodyPr/>
        <a:lstStyle/>
        <a:p>
          <a:endParaRPr lang="en-US"/>
        </a:p>
      </dgm:t>
    </dgm:pt>
    <dgm:pt modelId="{6283FB8C-1737-417E-B3DB-8F2E3C9CE8DF}">
      <dgm:prSet phldrT="[Text]"/>
      <dgm:spPr/>
      <dgm:t>
        <a:bodyPr/>
        <a:lstStyle/>
        <a:p>
          <a:r>
            <a:rPr lang="en-US" dirty="0" err="1" smtClean="0"/>
            <a:t>Rút</a:t>
          </a:r>
          <a:r>
            <a:rPr lang="en-US" dirty="0" smtClean="0"/>
            <a:t> </a:t>
          </a:r>
          <a:r>
            <a:rPr lang="en-US" dirty="0" err="1" smtClean="0"/>
            <a:t>trích</a:t>
          </a:r>
          <a:r>
            <a:rPr lang="en-US" dirty="0" smtClean="0"/>
            <a:t> </a:t>
          </a:r>
          <a:r>
            <a:rPr lang="en-US" dirty="0" err="1" smtClean="0"/>
            <a:t>keyframe</a:t>
          </a:r>
          <a:endParaRPr lang="en-US" dirty="0"/>
        </a:p>
      </dgm:t>
    </dgm:pt>
    <dgm:pt modelId="{AE4BC3A6-39FC-421F-BBA0-02C0BA7AA542}" type="parTrans" cxnId="{FA06D491-51D5-44AA-A87A-88C1043F3683}">
      <dgm:prSet/>
      <dgm:spPr/>
      <dgm:t>
        <a:bodyPr/>
        <a:lstStyle/>
        <a:p>
          <a:endParaRPr lang="en-US"/>
        </a:p>
      </dgm:t>
    </dgm:pt>
    <dgm:pt modelId="{9909ADBA-7C2F-4CD7-9002-28C6B6E28EAD}" type="sibTrans" cxnId="{FA06D491-51D5-44AA-A87A-88C1043F3683}">
      <dgm:prSet/>
      <dgm:spPr/>
      <dgm:t>
        <a:bodyPr/>
        <a:lstStyle/>
        <a:p>
          <a:endParaRPr lang="en-US"/>
        </a:p>
      </dgm:t>
    </dgm:pt>
    <dgm:pt modelId="{CF0200C2-E836-46B1-9E8F-F0981F07D8AE}">
      <dgm:prSet phldrT="[Text]"/>
      <dgm:spPr/>
      <dgm:t>
        <a:bodyPr/>
        <a:lstStyle/>
        <a:p>
          <a:r>
            <a:rPr lang="en-US" dirty="0" err="1" smtClean="0"/>
            <a:t>Rút</a:t>
          </a:r>
          <a:r>
            <a:rPr lang="en-US" dirty="0" smtClean="0"/>
            <a:t> </a:t>
          </a:r>
          <a:r>
            <a:rPr lang="en-US" dirty="0" err="1" smtClean="0"/>
            <a:t>trích</a:t>
          </a:r>
          <a:r>
            <a:rPr lang="en-US" dirty="0" smtClean="0"/>
            <a:t> </a:t>
          </a:r>
          <a:r>
            <a:rPr lang="en-US" dirty="0" err="1" smtClean="0"/>
            <a:t>đặc</a:t>
          </a:r>
          <a:r>
            <a:rPr lang="en-US" dirty="0" smtClean="0"/>
            <a:t> </a:t>
          </a:r>
          <a:r>
            <a:rPr lang="en-US" dirty="0" err="1" smtClean="0"/>
            <a:t>trưng</a:t>
          </a:r>
          <a:endParaRPr lang="en-US" dirty="0"/>
        </a:p>
      </dgm:t>
    </dgm:pt>
    <dgm:pt modelId="{B9298AB9-2778-434E-A608-EC9013B7A9B9}" type="parTrans" cxnId="{246B1094-9E66-4CEB-BC2A-9F5604967A56}">
      <dgm:prSet/>
      <dgm:spPr/>
      <dgm:t>
        <a:bodyPr/>
        <a:lstStyle/>
        <a:p>
          <a:endParaRPr lang="en-US"/>
        </a:p>
      </dgm:t>
    </dgm:pt>
    <dgm:pt modelId="{F3D3297F-A104-4767-8AA3-6DE4750D80BF}" type="sibTrans" cxnId="{246B1094-9E66-4CEB-BC2A-9F5604967A56}">
      <dgm:prSet/>
      <dgm:spPr/>
      <dgm:t>
        <a:bodyPr/>
        <a:lstStyle/>
        <a:p>
          <a:endParaRPr lang="en-US"/>
        </a:p>
      </dgm:t>
    </dgm:pt>
    <dgm:pt modelId="{8209AAED-FA64-4E24-8CE8-A64A0FBF5FC7}">
      <dgm:prSet phldrT="[Text]"/>
      <dgm:spPr/>
      <dgm:t>
        <a:bodyPr/>
        <a:lstStyle/>
        <a:p>
          <a:r>
            <a:rPr lang="en-US" dirty="0" err="1" smtClean="0"/>
            <a:t>Truy</a:t>
          </a:r>
          <a:r>
            <a:rPr lang="en-US" dirty="0" smtClean="0"/>
            <a:t> </a:t>
          </a:r>
          <a:r>
            <a:rPr lang="en-US" dirty="0" err="1" smtClean="0"/>
            <a:t>tìm</a:t>
          </a:r>
          <a:r>
            <a:rPr lang="en-US" dirty="0" smtClean="0"/>
            <a:t> frame</a:t>
          </a:r>
          <a:endParaRPr lang="en-US" dirty="0"/>
        </a:p>
      </dgm:t>
    </dgm:pt>
    <dgm:pt modelId="{96A3956D-707B-4BFD-9D17-0432FA7396D5}" type="parTrans" cxnId="{969AABDC-66CE-494F-8EB9-28CCB6FB50B2}">
      <dgm:prSet/>
      <dgm:spPr/>
      <dgm:t>
        <a:bodyPr/>
        <a:lstStyle/>
        <a:p>
          <a:endParaRPr lang="en-US"/>
        </a:p>
      </dgm:t>
    </dgm:pt>
    <dgm:pt modelId="{F5C71DD8-E327-4757-8302-CB8FED9BE712}" type="sibTrans" cxnId="{969AABDC-66CE-494F-8EB9-28CCB6FB50B2}">
      <dgm:prSet/>
      <dgm:spPr/>
      <dgm:t>
        <a:bodyPr/>
        <a:lstStyle/>
        <a:p>
          <a:endParaRPr lang="en-US"/>
        </a:p>
      </dgm:t>
    </dgm:pt>
    <dgm:pt modelId="{D4944A60-F94E-45D7-A2E0-FBBAE57D52FF}">
      <dgm:prSet phldrT="[Text]"/>
      <dgm:spPr/>
      <dgm:t>
        <a:bodyPr/>
        <a:lstStyle/>
        <a:p>
          <a:r>
            <a:rPr lang="en-US" dirty="0" err="1" smtClean="0"/>
            <a:t>Rút</a:t>
          </a:r>
          <a:r>
            <a:rPr lang="en-US" dirty="0" smtClean="0"/>
            <a:t> </a:t>
          </a:r>
          <a:r>
            <a:rPr lang="en-US" dirty="0" err="1" smtClean="0"/>
            <a:t>trích</a:t>
          </a:r>
          <a:r>
            <a:rPr lang="en-US" dirty="0" smtClean="0"/>
            <a:t> </a:t>
          </a:r>
          <a:r>
            <a:rPr lang="en-US" dirty="0" err="1" smtClean="0"/>
            <a:t>đặc</a:t>
          </a:r>
          <a:r>
            <a:rPr lang="en-US" dirty="0" smtClean="0"/>
            <a:t> </a:t>
          </a:r>
          <a:r>
            <a:rPr lang="en-US" dirty="0" err="1" smtClean="0"/>
            <a:t>trưng</a:t>
          </a:r>
          <a:r>
            <a:rPr lang="en-US" dirty="0" smtClean="0"/>
            <a:t> </a:t>
          </a:r>
          <a:r>
            <a:rPr lang="en-US" dirty="0" err="1" smtClean="0"/>
            <a:t>keyframe</a:t>
          </a:r>
          <a:endParaRPr lang="en-US" dirty="0"/>
        </a:p>
      </dgm:t>
    </dgm:pt>
    <dgm:pt modelId="{E9CEBE3C-5CD7-405F-BD57-F2FD5B606CA6}" type="parTrans" cxnId="{CBEFBD06-9024-4E47-A85A-E14B014D016F}">
      <dgm:prSet/>
      <dgm:spPr/>
      <dgm:t>
        <a:bodyPr/>
        <a:lstStyle/>
        <a:p>
          <a:endParaRPr lang="en-US"/>
        </a:p>
      </dgm:t>
    </dgm:pt>
    <dgm:pt modelId="{AA451A0D-BF6A-44A5-9AB2-DAA184608D26}" type="sibTrans" cxnId="{CBEFBD06-9024-4E47-A85A-E14B014D016F}">
      <dgm:prSet/>
      <dgm:spPr/>
      <dgm:t>
        <a:bodyPr/>
        <a:lstStyle/>
        <a:p>
          <a:endParaRPr lang="en-US"/>
        </a:p>
      </dgm:t>
    </dgm:pt>
    <dgm:pt modelId="{8CCD193E-9A6A-4184-BCDB-3341A4A07CBA}">
      <dgm:prSet phldrT="[Text]"/>
      <dgm:spPr/>
      <dgm:t>
        <a:bodyPr/>
        <a:lstStyle/>
        <a:p>
          <a:r>
            <a:rPr lang="en-US" dirty="0" err="1" smtClean="0"/>
            <a:t>Ghép</a:t>
          </a:r>
          <a:r>
            <a:rPr lang="en-US" dirty="0" smtClean="0"/>
            <a:t> shot</a:t>
          </a:r>
          <a:endParaRPr lang="en-US" dirty="0"/>
        </a:p>
      </dgm:t>
    </dgm:pt>
    <dgm:pt modelId="{84B0EE77-E9DF-41ED-8389-8AEE3FABF025}" type="parTrans" cxnId="{6234BEC2-1A20-4789-8E6C-3C74EED2E1A4}">
      <dgm:prSet/>
      <dgm:spPr/>
      <dgm:t>
        <a:bodyPr/>
        <a:lstStyle/>
        <a:p>
          <a:endParaRPr lang="en-US"/>
        </a:p>
      </dgm:t>
    </dgm:pt>
    <dgm:pt modelId="{49C96691-2E32-44A6-8E24-6764550E2B84}" type="sibTrans" cxnId="{6234BEC2-1A20-4789-8E6C-3C74EED2E1A4}">
      <dgm:prSet/>
      <dgm:spPr/>
      <dgm:t>
        <a:bodyPr/>
        <a:lstStyle/>
        <a:p>
          <a:endParaRPr lang="en-US"/>
        </a:p>
      </dgm:t>
    </dgm:pt>
    <dgm:pt modelId="{9D077FBF-6A68-439F-8434-50D8E4CCF6C6}">
      <dgm:prSet phldrT="[Text]"/>
      <dgm:spPr/>
      <dgm:t>
        <a:bodyPr/>
        <a:lstStyle/>
        <a:p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lọc</a:t>
          </a:r>
          <a:r>
            <a:rPr lang="en-US" dirty="0" smtClean="0"/>
            <a:t> </a:t>
          </a:r>
          <a:r>
            <a:rPr lang="en-US" dirty="0" err="1" smtClean="0"/>
            <a:t>keyframe</a:t>
          </a:r>
          <a:endParaRPr lang="en-US" dirty="0"/>
        </a:p>
      </dgm:t>
    </dgm:pt>
    <dgm:pt modelId="{454AB54D-943C-4B64-B7C2-7557BD4515CE}" type="parTrans" cxnId="{E8FF2C7B-F22B-453F-B335-5B00EC9788DE}">
      <dgm:prSet/>
      <dgm:spPr/>
      <dgm:t>
        <a:bodyPr/>
        <a:lstStyle/>
        <a:p>
          <a:endParaRPr lang="en-US"/>
        </a:p>
      </dgm:t>
    </dgm:pt>
    <dgm:pt modelId="{F20DE88C-3DA2-4B80-86FA-834C80940608}" type="sibTrans" cxnId="{E8FF2C7B-F22B-453F-B335-5B00EC9788DE}">
      <dgm:prSet/>
      <dgm:spPr/>
      <dgm:t>
        <a:bodyPr/>
        <a:lstStyle/>
        <a:p>
          <a:endParaRPr lang="en-US"/>
        </a:p>
      </dgm:t>
    </dgm:pt>
    <dgm:pt modelId="{3F0E3CB8-CC27-40CB-A001-8B406BB7279C}">
      <dgm:prSet phldrT="[Text]"/>
      <dgm:spPr/>
      <dgm:t>
        <a:bodyPr/>
        <a:lstStyle/>
        <a:p>
          <a:r>
            <a:rPr lang="en-US" dirty="0" err="1" smtClean="0"/>
            <a:t>Truy</a:t>
          </a:r>
          <a:r>
            <a:rPr lang="en-US" dirty="0" smtClean="0"/>
            <a:t> </a:t>
          </a:r>
          <a:r>
            <a:rPr lang="en-US" dirty="0" err="1" smtClean="0"/>
            <a:t>vấn</a:t>
          </a:r>
          <a:r>
            <a:rPr lang="en-US" dirty="0" smtClean="0"/>
            <a:t> shot</a:t>
          </a:r>
          <a:endParaRPr lang="en-US" dirty="0"/>
        </a:p>
      </dgm:t>
    </dgm:pt>
    <dgm:pt modelId="{EDCCBE21-9AD5-44D2-93C3-ED413A0FB4B6}" type="parTrans" cxnId="{8BA8635C-38B1-44F7-B519-0A36B5BADD58}">
      <dgm:prSet/>
      <dgm:spPr/>
      <dgm:t>
        <a:bodyPr/>
        <a:lstStyle/>
        <a:p>
          <a:endParaRPr lang="en-US"/>
        </a:p>
      </dgm:t>
    </dgm:pt>
    <dgm:pt modelId="{EACBD7A9-67C4-4252-BE36-EBD6198FBD8E}" type="sibTrans" cxnId="{8BA8635C-38B1-44F7-B519-0A36B5BADD58}">
      <dgm:prSet/>
      <dgm:spPr/>
      <dgm:t>
        <a:bodyPr/>
        <a:lstStyle/>
        <a:p>
          <a:endParaRPr lang="en-US"/>
        </a:p>
      </dgm:t>
    </dgm:pt>
    <dgm:pt modelId="{2E960B5B-8A9E-484C-A3B4-F32E758F71E3}">
      <dgm:prSet phldrT="[Text]"/>
      <dgm:spPr/>
      <dgm:t>
        <a:bodyPr/>
        <a:lstStyle/>
        <a:p>
          <a:r>
            <a:rPr lang="en-US" dirty="0" err="1" smtClean="0"/>
            <a:t>Truy</a:t>
          </a:r>
          <a:r>
            <a:rPr lang="en-US" dirty="0" smtClean="0"/>
            <a:t> </a:t>
          </a:r>
          <a:r>
            <a:rPr lang="en-US" dirty="0" err="1" smtClean="0"/>
            <a:t>vấn</a:t>
          </a:r>
          <a:r>
            <a:rPr lang="en-US" dirty="0" smtClean="0"/>
            <a:t> video</a:t>
          </a:r>
          <a:endParaRPr lang="en-US" dirty="0"/>
        </a:p>
      </dgm:t>
    </dgm:pt>
    <dgm:pt modelId="{08B8DBC8-E848-4BBD-AD92-4F7BB482F8D6}" type="parTrans" cxnId="{05FCA4E1-FA2A-43B1-B176-A771557A8A88}">
      <dgm:prSet/>
      <dgm:spPr/>
      <dgm:t>
        <a:bodyPr/>
        <a:lstStyle/>
        <a:p>
          <a:endParaRPr lang="en-US"/>
        </a:p>
      </dgm:t>
    </dgm:pt>
    <dgm:pt modelId="{6C540BB1-7013-469E-9788-44B8D94BB219}" type="sibTrans" cxnId="{05FCA4E1-FA2A-43B1-B176-A771557A8A88}">
      <dgm:prSet/>
      <dgm:spPr/>
      <dgm:t>
        <a:bodyPr/>
        <a:lstStyle/>
        <a:p>
          <a:endParaRPr lang="en-US"/>
        </a:p>
      </dgm:t>
    </dgm:pt>
    <dgm:pt modelId="{E4239849-AB21-4473-9623-BE2D18812895}" type="pres">
      <dgm:prSet presAssocID="{D0B03A12-7718-4FAA-A654-2FA2B7C9EC7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9B27C-4CFF-47B2-8417-14B2915A66EF}" type="pres">
      <dgm:prSet presAssocID="{4A51EE65-003D-43D7-B3DA-A99E09DDD2C3}" presName="composite" presStyleCnt="0"/>
      <dgm:spPr/>
    </dgm:pt>
    <dgm:pt modelId="{2D7B7044-098C-4114-B370-34D32833B31C}" type="pres">
      <dgm:prSet presAssocID="{4A51EE65-003D-43D7-B3DA-A99E09DDD2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5EB07-6BFB-4E50-A9BE-7AC6FA4EBA4A}" type="pres">
      <dgm:prSet presAssocID="{4A51EE65-003D-43D7-B3DA-A99E09DDD2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9653E-EB24-4464-AF48-662CA2FB832D}" type="pres">
      <dgm:prSet presAssocID="{9FE7C39D-C6AB-4D53-90AB-C91D0735B275}" presName="sp" presStyleCnt="0"/>
      <dgm:spPr/>
    </dgm:pt>
    <dgm:pt modelId="{CF094C77-0902-4D3E-8CC5-68871A4D0447}" type="pres">
      <dgm:prSet presAssocID="{6283FB8C-1737-417E-B3DB-8F2E3C9CE8DF}" presName="composite" presStyleCnt="0"/>
      <dgm:spPr/>
    </dgm:pt>
    <dgm:pt modelId="{11F0BEFB-3E69-414B-9D26-BDF9C5BB8649}" type="pres">
      <dgm:prSet presAssocID="{6283FB8C-1737-417E-B3DB-8F2E3C9CE8D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5FFE8-4152-4F85-BE00-FD60766F4C22}" type="pres">
      <dgm:prSet presAssocID="{6283FB8C-1737-417E-B3DB-8F2E3C9CE8D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935933-4B7D-4E1A-A060-432E1D818B93}" type="pres">
      <dgm:prSet presAssocID="{9909ADBA-7C2F-4CD7-9002-28C6B6E28EAD}" presName="sp" presStyleCnt="0"/>
      <dgm:spPr/>
    </dgm:pt>
    <dgm:pt modelId="{384CD9AB-7721-4C54-8145-418553B70650}" type="pres">
      <dgm:prSet presAssocID="{8209AAED-FA64-4E24-8CE8-A64A0FBF5FC7}" presName="composite" presStyleCnt="0"/>
      <dgm:spPr/>
    </dgm:pt>
    <dgm:pt modelId="{0D4CE562-FC52-4F53-A9BE-2014C8D26EB4}" type="pres">
      <dgm:prSet presAssocID="{8209AAED-FA64-4E24-8CE8-A64A0FBF5FC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3FEE2-6249-45A5-9B1F-1DD82A5B6D52}" type="pres">
      <dgm:prSet presAssocID="{8209AAED-FA64-4E24-8CE8-A64A0FBF5FC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C3E9B3-73AC-4468-BB01-4D484556C092}" type="presOf" srcId="{CF0200C2-E836-46B1-9E8F-F0981F07D8AE}" destId="{8765FFE8-4152-4F85-BE00-FD60766F4C22}" srcOrd="0" destOrd="0" presId="urn:microsoft.com/office/officeart/2005/8/layout/chevron2"/>
    <dgm:cxn modelId="{80F98AB2-9031-459D-9A65-A36E17A3B28E}" type="presOf" srcId="{8209AAED-FA64-4E24-8CE8-A64A0FBF5FC7}" destId="{0D4CE562-FC52-4F53-A9BE-2014C8D26EB4}" srcOrd="0" destOrd="0" presId="urn:microsoft.com/office/officeart/2005/8/layout/chevron2"/>
    <dgm:cxn modelId="{05FCA4E1-FA2A-43B1-B176-A771557A8A88}" srcId="{8209AAED-FA64-4E24-8CE8-A64A0FBF5FC7}" destId="{2E960B5B-8A9E-484C-A3B4-F32E758F71E3}" srcOrd="1" destOrd="0" parTransId="{08B8DBC8-E848-4BBD-AD92-4F7BB482F8D6}" sibTransId="{6C540BB1-7013-469E-9788-44B8D94BB219}"/>
    <dgm:cxn modelId="{AA98E3B3-A435-4370-8040-38BE192A0F0D}" type="presOf" srcId="{8CCD193E-9A6A-4184-BCDB-3341A4A07CBA}" destId="{B085EB07-6BFB-4E50-A9BE-7AC6FA4EBA4A}" srcOrd="0" destOrd="1" presId="urn:microsoft.com/office/officeart/2005/8/layout/chevron2"/>
    <dgm:cxn modelId="{B69AE713-C044-48CA-A82E-454F7F55EAB5}" srcId="{4A51EE65-003D-43D7-B3DA-A99E09DDD2C3}" destId="{0F56EA7D-9C2B-4773-AC7F-CE62A788420E}" srcOrd="0" destOrd="0" parTransId="{C30F905E-DD58-45D4-8E58-92476572327F}" sibTransId="{008FBEA4-3379-4265-9865-0557B1B0E021}"/>
    <dgm:cxn modelId="{45C835D5-68B2-4127-96DD-6AD60AF44725}" type="presOf" srcId="{9D077FBF-6A68-439F-8434-50D8E4CCF6C6}" destId="{8765FFE8-4152-4F85-BE00-FD60766F4C22}" srcOrd="0" destOrd="1" presId="urn:microsoft.com/office/officeart/2005/8/layout/chevron2"/>
    <dgm:cxn modelId="{6234BEC2-1A20-4789-8E6C-3C74EED2E1A4}" srcId="{4A51EE65-003D-43D7-B3DA-A99E09DDD2C3}" destId="{8CCD193E-9A6A-4184-BCDB-3341A4A07CBA}" srcOrd="1" destOrd="0" parTransId="{84B0EE77-E9DF-41ED-8389-8AEE3FABF025}" sibTransId="{49C96691-2E32-44A6-8E24-6764550E2B84}"/>
    <dgm:cxn modelId="{8BA8635C-38B1-44F7-B519-0A36B5BADD58}" srcId="{8209AAED-FA64-4E24-8CE8-A64A0FBF5FC7}" destId="{3F0E3CB8-CC27-40CB-A001-8B406BB7279C}" srcOrd="2" destOrd="0" parTransId="{EDCCBE21-9AD5-44D2-93C3-ED413A0FB4B6}" sibTransId="{EACBD7A9-67C4-4252-BE36-EBD6198FBD8E}"/>
    <dgm:cxn modelId="{A334F992-D76D-4AA0-91D6-549DC528DAD2}" srcId="{D0B03A12-7718-4FAA-A654-2FA2B7C9EC72}" destId="{4A51EE65-003D-43D7-B3DA-A99E09DDD2C3}" srcOrd="0" destOrd="0" parTransId="{AD8D3E66-6689-48CE-8829-87CDDEC86E09}" sibTransId="{9FE7C39D-C6AB-4D53-90AB-C91D0735B275}"/>
    <dgm:cxn modelId="{E8FF2C7B-F22B-453F-B335-5B00EC9788DE}" srcId="{6283FB8C-1737-417E-B3DB-8F2E3C9CE8DF}" destId="{9D077FBF-6A68-439F-8434-50D8E4CCF6C6}" srcOrd="1" destOrd="0" parTransId="{454AB54D-943C-4B64-B7C2-7557BD4515CE}" sibTransId="{F20DE88C-3DA2-4B80-86FA-834C80940608}"/>
    <dgm:cxn modelId="{763B885E-A047-4086-BF65-C4AB5F5DF762}" type="presOf" srcId="{D0B03A12-7718-4FAA-A654-2FA2B7C9EC72}" destId="{E4239849-AB21-4473-9623-BE2D18812895}" srcOrd="0" destOrd="0" presId="urn:microsoft.com/office/officeart/2005/8/layout/chevron2"/>
    <dgm:cxn modelId="{7DA06F58-F2FA-4054-8D3A-76AD08DA2FD7}" type="presOf" srcId="{6283FB8C-1737-417E-B3DB-8F2E3C9CE8DF}" destId="{11F0BEFB-3E69-414B-9D26-BDF9C5BB8649}" srcOrd="0" destOrd="0" presId="urn:microsoft.com/office/officeart/2005/8/layout/chevron2"/>
    <dgm:cxn modelId="{E651CDB9-C1BC-460D-A487-9CE0FDDA4BE1}" type="presOf" srcId="{4A51EE65-003D-43D7-B3DA-A99E09DDD2C3}" destId="{2D7B7044-098C-4114-B370-34D32833B31C}" srcOrd="0" destOrd="0" presId="urn:microsoft.com/office/officeart/2005/8/layout/chevron2"/>
    <dgm:cxn modelId="{FA06D491-51D5-44AA-A87A-88C1043F3683}" srcId="{D0B03A12-7718-4FAA-A654-2FA2B7C9EC72}" destId="{6283FB8C-1737-417E-B3DB-8F2E3C9CE8DF}" srcOrd="1" destOrd="0" parTransId="{AE4BC3A6-39FC-421F-BBA0-02C0BA7AA542}" sibTransId="{9909ADBA-7C2F-4CD7-9002-28C6B6E28EAD}"/>
    <dgm:cxn modelId="{969AABDC-66CE-494F-8EB9-28CCB6FB50B2}" srcId="{D0B03A12-7718-4FAA-A654-2FA2B7C9EC72}" destId="{8209AAED-FA64-4E24-8CE8-A64A0FBF5FC7}" srcOrd="2" destOrd="0" parTransId="{96A3956D-707B-4BFD-9D17-0432FA7396D5}" sibTransId="{F5C71DD8-E327-4757-8302-CB8FED9BE712}"/>
    <dgm:cxn modelId="{3A9E124A-2CD8-45F2-8F18-9E29843F6B32}" type="presOf" srcId="{2E960B5B-8A9E-484C-A3B4-F32E758F71E3}" destId="{C613FEE2-6249-45A5-9B1F-1DD82A5B6D52}" srcOrd="0" destOrd="1" presId="urn:microsoft.com/office/officeart/2005/8/layout/chevron2"/>
    <dgm:cxn modelId="{CBEFBD06-9024-4E47-A85A-E14B014D016F}" srcId="{8209AAED-FA64-4E24-8CE8-A64A0FBF5FC7}" destId="{D4944A60-F94E-45D7-A2E0-FBBAE57D52FF}" srcOrd="0" destOrd="0" parTransId="{E9CEBE3C-5CD7-405F-BD57-F2FD5B606CA6}" sibTransId="{AA451A0D-BF6A-44A5-9AB2-DAA184608D26}"/>
    <dgm:cxn modelId="{041F3D19-253B-464C-99ED-AD24845ACDFF}" type="presOf" srcId="{D4944A60-F94E-45D7-A2E0-FBBAE57D52FF}" destId="{C613FEE2-6249-45A5-9B1F-1DD82A5B6D52}" srcOrd="0" destOrd="0" presId="urn:microsoft.com/office/officeart/2005/8/layout/chevron2"/>
    <dgm:cxn modelId="{9CE7A689-E0BE-4725-A417-CD860A80FF1C}" type="presOf" srcId="{3F0E3CB8-CC27-40CB-A001-8B406BB7279C}" destId="{C613FEE2-6249-45A5-9B1F-1DD82A5B6D52}" srcOrd="0" destOrd="2" presId="urn:microsoft.com/office/officeart/2005/8/layout/chevron2"/>
    <dgm:cxn modelId="{27612149-BF9F-4916-A497-5DCDA07E28E3}" type="presOf" srcId="{0F56EA7D-9C2B-4773-AC7F-CE62A788420E}" destId="{B085EB07-6BFB-4E50-A9BE-7AC6FA4EBA4A}" srcOrd="0" destOrd="0" presId="urn:microsoft.com/office/officeart/2005/8/layout/chevron2"/>
    <dgm:cxn modelId="{246B1094-9E66-4CEB-BC2A-9F5604967A56}" srcId="{6283FB8C-1737-417E-B3DB-8F2E3C9CE8DF}" destId="{CF0200C2-E836-46B1-9E8F-F0981F07D8AE}" srcOrd="0" destOrd="0" parTransId="{B9298AB9-2778-434E-A608-EC9013B7A9B9}" sibTransId="{F3D3297F-A104-4767-8AA3-6DE4750D80BF}"/>
    <dgm:cxn modelId="{00DED4F5-7421-43AB-8D9B-A1087BE02212}" type="presParOf" srcId="{E4239849-AB21-4473-9623-BE2D18812895}" destId="{8049B27C-4CFF-47B2-8417-14B2915A66EF}" srcOrd="0" destOrd="0" presId="urn:microsoft.com/office/officeart/2005/8/layout/chevron2"/>
    <dgm:cxn modelId="{BA82A295-7BD6-43ED-B768-286F334DF9D6}" type="presParOf" srcId="{8049B27C-4CFF-47B2-8417-14B2915A66EF}" destId="{2D7B7044-098C-4114-B370-34D32833B31C}" srcOrd="0" destOrd="0" presId="urn:microsoft.com/office/officeart/2005/8/layout/chevron2"/>
    <dgm:cxn modelId="{2EAE6990-B816-4C1C-BE11-03834E5E7CF8}" type="presParOf" srcId="{8049B27C-4CFF-47B2-8417-14B2915A66EF}" destId="{B085EB07-6BFB-4E50-A9BE-7AC6FA4EBA4A}" srcOrd="1" destOrd="0" presId="urn:microsoft.com/office/officeart/2005/8/layout/chevron2"/>
    <dgm:cxn modelId="{7F4991FB-2ACF-4365-81C2-F51646B95736}" type="presParOf" srcId="{E4239849-AB21-4473-9623-BE2D18812895}" destId="{2349653E-EB24-4464-AF48-662CA2FB832D}" srcOrd="1" destOrd="0" presId="urn:microsoft.com/office/officeart/2005/8/layout/chevron2"/>
    <dgm:cxn modelId="{659C9950-69BA-4D26-8F67-B45BDF64A557}" type="presParOf" srcId="{E4239849-AB21-4473-9623-BE2D18812895}" destId="{CF094C77-0902-4D3E-8CC5-68871A4D0447}" srcOrd="2" destOrd="0" presId="urn:microsoft.com/office/officeart/2005/8/layout/chevron2"/>
    <dgm:cxn modelId="{E698799A-FADF-4102-9F1A-BE8FE2D48CB0}" type="presParOf" srcId="{CF094C77-0902-4D3E-8CC5-68871A4D0447}" destId="{11F0BEFB-3E69-414B-9D26-BDF9C5BB8649}" srcOrd="0" destOrd="0" presId="urn:microsoft.com/office/officeart/2005/8/layout/chevron2"/>
    <dgm:cxn modelId="{D579EACB-F8EB-47D2-B603-12A1AAC001BB}" type="presParOf" srcId="{CF094C77-0902-4D3E-8CC5-68871A4D0447}" destId="{8765FFE8-4152-4F85-BE00-FD60766F4C22}" srcOrd="1" destOrd="0" presId="urn:microsoft.com/office/officeart/2005/8/layout/chevron2"/>
    <dgm:cxn modelId="{67451360-F4CE-456D-891F-A4C066514724}" type="presParOf" srcId="{E4239849-AB21-4473-9623-BE2D18812895}" destId="{EA935933-4B7D-4E1A-A060-432E1D818B93}" srcOrd="3" destOrd="0" presId="urn:microsoft.com/office/officeart/2005/8/layout/chevron2"/>
    <dgm:cxn modelId="{E4FCDCA1-7AA5-44C0-80D0-28C554B33D76}" type="presParOf" srcId="{E4239849-AB21-4473-9623-BE2D18812895}" destId="{384CD9AB-7721-4C54-8145-418553B70650}" srcOrd="4" destOrd="0" presId="urn:microsoft.com/office/officeart/2005/8/layout/chevron2"/>
    <dgm:cxn modelId="{D1CBE128-F79D-41A8-85C7-74D87929533A}" type="presParOf" srcId="{384CD9AB-7721-4C54-8145-418553B70650}" destId="{0D4CE562-FC52-4F53-A9BE-2014C8D26EB4}" srcOrd="0" destOrd="0" presId="urn:microsoft.com/office/officeart/2005/8/layout/chevron2"/>
    <dgm:cxn modelId="{85CA7CD9-2776-4E2D-83AD-A64C41834E4D}" type="presParOf" srcId="{384CD9AB-7721-4C54-8145-418553B70650}" destId="{C613FEE2-6249-45A5-9B1F-1DD82A5B6D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5195A-C096-47A7-BE9B-9B4A59394865}">
      <dsp:nvSpPr>
        <dsp:cNvPr id="0" name=""/>
        <dsp:cNvSpPr/>
      </dsp:nvSpPr>
      <dsp:spPr>
        <a:xfrm>
          <a:off x="-4962529" y="-760383"/>
          <a:ext cx="5910203" cy="5910203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30EF4-2E0B-44F5-891C-DEEE1B55DFF3}">
      <dsp:nvSpPr>
        <dsp:cNvPr id="0" name=""/>
        <dsp:cNvSpPr/>
      </dsp:nvSpPr>
      <dsp:spPr>
        <a:xfrm>
          <a:off x="496254" y="337459"/>
          <a:ext cx="7673019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Giới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thiệu</a:t>
          </a:r>
          <a:endParaRPr lang="en-US" sz="3500" kern="1200" dirty="0"/>
        </a:p>
      </dsp:txBody>
      <dsp:txXfrm>
        <a:off x="496254" y="337459"/>
        <a:ext cx="7673019" cy="675270"/>
      </dsp:txXfrm>
    </dsp:sp>
    <dsp:sp modelId="{0882B451-E10D-4512-828D-B2AA59E7F2DD}">
      <dsp:nvSpPr>
        <dsp:cNvPr id="0" name=""/>
        <dsp:cNvSpPr/>
      </dsp:nvSpPr>
      <dsp:spPr>
        <a:xfrm>
          <a:off x="74209" y="253051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458F4-EF6B-4EEE-B81E-C54614D71733}">
      <dsp:nvSpPr>
        <dsp:cNvPr id="0" name=""/>
        <dsp:cNvSpPr/>
      </dsp:nvSpPr>
      <dsp:spPr>
        <a:xfrm>
          <a:off x="883402" y="1350541"/>
          <a:ext cx="7285871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Hướng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tiếp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cận</a:t>
          </a:r>
          <a:endParaRPr lang="en-US" sz="3500" kern="1200" dirty="0"/>
        </a:p>
      </dsp:txBody>
      <dsp:txXfrm>
        <a:off x="883402" y="1350541"/>
        <a:ext cx="7285871" cy="675270"/>
      </dsp:txXfrm>
    </dsp:sp>
    <dsp:sp modelId="{57A1EFA3-97E2-4D42-A0AC-616FA6056DCF}">
      <dsp:nvSpPr>
        <dsp:cNvPr id="0" name=""/>
        <dsp:cNvSpPr/>
      </dsp:nvSpPr>
      <dsp:spPr>
        <a:xfrm>
          <a:off x="461358" y="1266133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89479-553D-4283-8481-5864136B0254}">
      <dsp:nvSpPr>
        <dsp:cNvPr id="0" name=""/>
        <dsp:cNvSpPr/>
      </dsp:nvSpPr>
      <dsp:spPr>
        <a:xfrm>
          <a:off x="883402" y="2363624"/>
          <a:ext cx="7285871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Kết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quả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thực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nghiệm</a:t>
          </a:r>
          <a:endParaRPr lang="en-US" sz="3500" kern="1200" dirty="0"/>
        </a:p>
      </dsp:txBody>
      <dsp:txXfrm>
        <a:off x="883402" y="2363624"/>
        <a:ext cx="7285871" cy="675270"/>
      </dsp:txXfrm>
    </dsp:sp>
    <dsp:sp modelId="{00D44BFD-72F3-4AB7-BCE9-37216996549E}">
      <dsp:nvSpPr>
        <dsp:cNvPr id="0" name=""/>
        <dsp:cNvSpPr/>
      </dsp:nvSpPr>
      <dsp:spPr>
        <a:xfrm>
          <a:off x="461358" y="2279215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A6985-725B-44DF-BCEE-E43774D01042}">
      <dsp:nvSpPr>
        <dsp:cNvPr id="0" name=""/>
        <dsp:cNvSpPr/>
      </dsp:nvSpPr>
      <dsp:spPr>
        <a:xfrm>
          <a:off x="496254" y="3376706"/>
          <a:ext cx="7673019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Kết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luận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và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hướng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phát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triển</a:t>
          </a:r>
          <a:endParaRPr lang="en-US" sz="3500" kern="1200" dirty="0"/>
        </a:p>
      </dsp:txBody>
      <dsp:txXfrm>
        <a:off x="496254" y="3376706"/>
        <a:ext cx="7673019" cy="675270"/>
      </dsp:txXfrm>
    </dsp:sp>
    <dsp:sp modelId="{00E0FAF6-98E6-44CC-B96A-95C4876FBDCB}">
      <dsp:nvSpPr>
        <dsp:cNvPr id="0" name=""/>
        <dsp:cNvSpPr/>
      </dsp:nvSpPr>
      <dsp:spPr>
        <a:xfrm>
          <a:off x="74209" y="3292297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B7044-098C-4114-B370-34D32833B31C}">
      <dsp:nvSpPr>
        <dsp:cNvPr id="0" name=""/>
        <dsp:cNvSpPr/>
      </dsp:nvSpPr>
      <dsp:spPr>
        <a:xfrm rot="5400000">
          <a:off x="-261264" y="264452"/>
          <a:ext cx="1741760" cy="12192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Tóm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tắt</a:t>
          </a:r>
          <a:r>
            <a:rPr lang="en-US" sz="1700" kern="1200" dirty="0" smtClean="0"/>
            <a:t> video</a:t>
          </a:r>
          <a:endParaRPr lang="en-US" sz="1700" kern="1200" dirty="0"/>
        </a:p>
      </dsp:txBody>
      <dsp:txXfrm rot="-5400000">
        <a:off x="0" y="612804"/>
        <a:ext cx="1219232" cy="522528"/>
      </dsp:txXfrm>
    </dsp:sp>
    <dsp:sp modelId="{B085EB07-6BFB-4E50-A9BE-7AC6FA4EBA4A}">
      <dsp:nvSpPr>
        <dsp:cNvPr id="0" name=""/>
        <dsp:cNvSpPr/>
      </dsp:nvSpPr>
      <dsp:spPr>
        <a:xfrm rot="5400000">
          <a:off x="4158344" y="-2935923"/>
          <a:ext cx="1132144" cy="7010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Tách</a:t>
          </a:r>
          <a:r>
            <a:rPr lang="en-US" sz="2100" kern="1200" dirty="0" smtClean="0"/>
            <a:t> shot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Ghép</a:t>
          </a:r>
          <a:r>
            <a:rPr lang="en-US" sz="2100" kern="1200" dirty="0" smtClean="0"/>
            <a:t> shot</a:t>
          </a:r>
          <a:endParaRPr lang="en-US" sz="2100" kern="1200" dirty="0"/>
        </a:p>
      </dsp:txBody>
      <dsp:txXfrm rot="-5400000">
        <a:off x="1219233" y="58455"/>
        <a:ext cx="6955100" cy="1021610"/>
      </dsp:txXfrm>
    </dsp:sp>
    <dsp:sp modelId="{11F0BEFB-3E69-414B-9D26-BDF9C5BB8649}">
      <dsp:nvSpPr>
        <dsp:cNvPr id="0" name=""/>
        <dsp:cNvSpPr/>
      </dsp:nvSpPr>
      <dsp:spPr>
        <a:xfrm rot="5400000">
          <a:off x="-261264" y="1813702"/>
          <a:ext cx="1741760" cy="12192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Rút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trích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keyframe</a:t>
          </a:r>
          <a:endParaRPr lang="en-US" sz="1700" kern="1200" dirty="0"/>
        </a:p>
      </dsp:txBody>
      <dsp:txXfrm rot="-5400000">
        <a:off x="0" y="2162054"/>
        <a:ext cx="1219232" cy="522528"/>
      </dsp:txXfrm>
    </dsp:sp>
    <dsp:sp modelId="{8765FFE8-4152-4F85-BE00-FD60766F4C22}">
      <dsp:nvSpPr>
        <dsp:cNvPr id="0" name=""/>
        <dsp:cNvSpPr/>
      </dsp:nvSpPr>
      <dsp:spPr>
        <a:xfrm rot="5400000">
          <a:off x="4158344" y="-1386673"/>
          <a:ext cx="1132144" cy="7010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Rút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trích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đặc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trưng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Chọn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lọc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keyframe</a:t>
          </a:r>
          <a:endParaRPr lang="en-US" sz="2100" kern="1200" dirty="0"/>
        </a:p>
      </dsp:txBody>
      <dsp:txXfrm rot="-5400000">
        <a:off x="1219233" y="1607705"/>
        <a:ext cx="6955100" cy="1021610"/>
      </dsp:txXfrm>
    </dsp:sp>
    <dsp:sp modelId="{0D4CE562-FC52-4F53-A9BE-2014C8D26EB4}">
      <dsp:nvSpPr>
        <dsp:cNvPr id="0" name=""/>
        <dsp:cNvSpPr/>
      </dsp:nvSpPr>
      <dsp:spPr>
        <a:xfrm rot="5400000">
          <a:off x="-261264" y="3362952"/>
          <a:ext cx="1741760" cy="12192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Truy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tìm</a:t>
          </a:r>
          <a:r>
            <a:rPr lang="en-US" sz="1700" kern="1200" dirty="0" smtClean="0"/>
            <a:t> frame</a:t>
          </a:r>
          <a:endParaRPr lang="en-US" sz="1700" kern="1200" dirty="0"/>
        </a:p>
      </dsp:txBody>
      <dsp:txXfrm rot="-5400000">
        <a:off x="0" y="3711304"/>
        <a:ext cx="1219232" cy="522528"/>
      </dsp:txXfrm>
    </dsp:sp>
    <dsp:sp modelId="{C613FEE2-6249-45A5-9B1F-1DD82A5B6D52}">
      <dsp:nvSpPr>
        <dsp:cNvPr id="0" name=""/>
        <dsp:cNvSpPr/>
      </dsp:nvSpPr>
      <dsp:spPr>
        <a:xfrm rot="5400000">
          <a:off x="4158344" y="162576"/>
          <a:ext cx="1132144" cy="7010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Rút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trích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đặc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trưng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keyframe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Truy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vấn</a:t>
          </a:r>
          <a:r>
            <a:rPr lang="en-US" sz="2100" kern="1200" dirty="0" smtClean="0"/>
            <a:t> video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Truy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vấn</a:t>
          </a:r>
          <a:r>
            <a:rPr lang="en-US" sz="2100" kern="1200" dirty="0" smtClean="0"/>
            <a:t> shot</a:t>
          </a:r>
          <a:endParaRPr lang="en-US" sz="2100" kern="1200" dirty="0"/>
        </a:p>
      </dsp:txBody>
      <dsp:txXfrm rot="-5400000">
        <a:off x="1219233" y="3156955"/>
        <a:ext cx="6955100" cy="1021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E3BD3-A082-4857-837A-E3DEC85677CA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C80C2-4BA8-45C4-9C0B-5A73D30D7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1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(Color Structure Descriptor)</a:t>
            </a:r>
          </a:p>
          <a:p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(Edge Histogram Descriptor)</a:t>
            </a:r>
          </a:p>
          <a:p>
            <a:r>
              <a:rPr lang="en-US" baseline="0" dirty="0" err="1" smtClean="0"/>
              <a:t>Vân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(Homogeneous Texture Descriptor)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C80C2-4BA8-45C4-9C0B-5A73D30D70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6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Layout Descriptor</a:t>
            </a:r>
          </a:p>
          <a:p>
            <a:r>
              <a:rPr lang="en-US" baseline="0" dirty="0" smtClean="0"/>
              <a:t>Scalable Color Descriptor</a:t>
            </a:r>
          </a:p>
          <a:p>
            <a:r>
              <a:rPr lang="en-US" baseline="0" dirty="0" smtClean="0"/>
              <a:t>Edge Histogram </a:t>
            </a:r>
            <a:r>
              <a:rPr lang="en-US" baseline="0" dirty="0" smtClean="0"/>
              <a:t>Descriptor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dirty="0" err="1" smtClean="0"/>
              <a:t>Cvetković</a:t>
            </a:r>
            <a:r>
              <a:rPr lang="en-US" smtClean="0"/>
              <a:t> [2]</a:t>
            </a:r>
            <a:r>
              <a:rPr lang="en-US" baseline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C80C2-4BA8-45C4-9C0B-5A73D30D70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1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BC4BF33-2AE7-4445-B143-9313790B99CF}" type="datetimeFigureOut">
              <a:rPr lang="en-US" smtClean="0"/>
              <a:t>22/12/2015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11.png"/><Relationship Id="rId4" Type="http://schemas.openxmlformats.org/officeDocument/2006/relationships/video" Target="../media/media2.avi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828800"/>
          </a:xfrm>
        </p:spPr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066736"/>
            <a:ext cx="7854696" cy="1752600"/>
          </a:xfrm>
        </p:spPr>
        <p:txBody>
          <a:bodyPr/>
          <a:lstStyle/>
          <a:p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 smtClean="0"/>
          </a:p>
          <a:p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TS.Trần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Sơn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2" descr="I:\hcm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1" cy="1600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2209800" y="32398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KHOA CÔNG NGHỆ THÔNG TIN</a:t>
            </a:r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BỘ MÔN </a:t>
            </a:r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KHOA HỌC MÁY TÍNH</a:t>
            </a:r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8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54152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just"/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shot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video, </a:t>
            </a: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video.</a:t>
            </a:r>
          </a:p>
          <a:p>
            <a:pPr algn="just"/>
            <a:endParaRPr lang="en-US" dirty="0"/>
          </a:p>
          <a:p>
            <a:pPr algn="just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/>
              <a:t>G. </a:t>
            </a:r>
            <a:r>
              <a:rPr lang="en-US" dirty="0" err="1"/>
              <a:t>Ciocca</a:t>
            </a:r>
            <a:r>
              <a:rPr lang="en-US" dirty="0"/>
              <a:t> </a:t>
            </a:r>
            <a:r>
              <a:rPr lang="en-US" dirty="0" smtClean="0"/>
              <a:t>[2]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smtClean="0"/>
              <a:t>High Curvature Point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36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5480"/>
                <a:ext cx="8458200" cy="4389120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en-US" dirty="0" smtClean="0"/>
                  <a:t>Với </a:t>
                </a:r>
                <a:r>
                  <a:rPr lang="en-US" dirty="0" err="1" smtClean="0"/>
                  <a:t>mỗi</a:t>
                </a:r>
                <a:r>
                  <a:rPr lang="en-US" dirty="0" smtClean="0"/>
                  <a:t> frame </a:t>
                </a:r>
                <a:r>
                  <a:rPr lang="en-US" dirty="0" err="1" smtClean="0"/>
                  <a:t>thứ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trong</a:t>
                </a:r>
                <a:r>
                  <a:rPr lang="en-US" dirty="0" smtClean="0"/>
                  <a:t> shot, ta </a:t>
                </a:r>
                <a:r>
                  <a:rPr lang="en-US" dirty="0" err="1" smtClean="0"/>
                  <a:t>rút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trích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vân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nhóm</a:t>
                </a:r>
                <a:r>
                  <a:rPr lang="en-US" dirty="0" smtClean="0"/>
                  <a:t> MPEG-7 [5]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tính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khoảng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với</a:t>
                </a:r>
                <a:r>
                  <a:rPr lang="en-US" dirty="0" smtClean="0"/>
                  <a:t> frame </a:t>
                </a:r>
                <a:r>
                  <a:rPr lang="en-US" dirty="0" err="1" smtClean="0"/>
                  <a:t>thứ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+1 </a:t>
                </a:r>
                <a:r>
                  <a:rPr lang="en-US" dirty="0" err="1" smtClean="0"/>
                  <a:t>đối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với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từng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sau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err="1" smtClean="0"/>
                  <a:t>Bố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cục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64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Lược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cạnh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80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Vân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dạng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Giá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trị</a:t>
                </a:r>
                <a:r>
                  <a:rPr lang="en-US" dirty="0" smtClean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cuối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i="1" dirty="0" err="1"/>
                  <a:t>d</a:t>
                </a:r>
                <a:r>
                  <a:rPr lang="en-US" i="1" baseline="-25000" dirty="0" err="1"/>
                  <a:t>CEH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dạng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𝐶𝐸𝐻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5480"/>
                <a:ext cx="8458200" cy="4389120"/>
              </a:xfrm>
              <a:blipFill rotWithShape="1">
                <a:blip r:embed="rId3"/>
                <a:stretch>
                  <a:fillRect l="-576" t="-2222" r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3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417320"/>
          </a:xfrm>
        </p:spPr>
        <p:txBody>
          <a:bodyPr/>
          <a:lstStyle/>
          <a:p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shot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 frame, ta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-1 con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.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cặp</a:t>
            </a:r>
            <a:r>
              <a:rPr lang="en-US" dirty="0" smtClean="0"/>
              <a:t> (</a:t>
            </a:r>
            <a:r>
              <a:rPr lang="en-US" i="1" dirty="0" err="1" smtClean="0"/>
              <a:t>t</a:t>
            </a:r>
            <a:r>
              <a:rPr lang="en-US" dirty="0" err="1" smtClean="0"/>
              <a:t>,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CEH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599"/>
            <a:ext cx="4917440" cy="331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67400" y="3505200"/>
                <a:ext cx="2971800" cy="257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𝑚𝑎𝑥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endParaRPr lang="en-US" sz="13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𝛼</m:t>
                      </m:r>
                      <m:r>
                        <a:rPr lang="en-US" sz="1400" i="1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</a:rPr>
                        <m:t>𝑎𝑟𝑐𝑐𝑜𝑠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𝑂𝑃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𝑃𝑅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𝑂𝑅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>
                              <a:latin typeface="Cambria Math"/>
                            </a:rPr>
                            <m:t>2∙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𝑂𝑃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𝑃𝑅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300" dirty="0"/>
              </a:p>
              <a:p>
                <a:pPr algn="just"/>
                <a:r>
                  <a:rPr lang="en-US" sz="1400" i="1" dirty="0" err="1"/>
                  <a:t>d</a:t>
                </a:r>
                <a:r>
                  <a:rPr lang="en-US" sz="1400" i="1" baseline="-25000" dirty="0" err="1"/>
                  <a:t>OP</a:t>
                </a:r>
                <a:r>
                  <a:rPr lang="en-US" sz="1400" dirty="0"/>
                  <a:t>, </a:t>
                </a:r>
                <a:r>
                  <a:rPr lang="en-US" sz="1400" i="1" dirty="0" err="1"/>
                  <a:t>d</a:t>
                </a:r>
                <a:r>
                  <a:rPr lang="en-US" sz="1400" i="1" baseline="-25000" dirty="0" err="1"/>
                  <a:t>PR</a:t>
                </a:r>
                <a:r>
                  <a:rPr lang="en-US" sz="1400" baseline="-25000" dirty="0"/>
                  <a:t> </a:t>
                </a:r>
                <a:r>
                  <a:rPr lang="en-US" sz="1400" dirty="0" err="1"/>
                  <a:t>và</a:t>
                </a:r>
                <a:r>
                  <a:rPr lang="en-US" sz="1400" dirty="0"/>
                  <a:t> </a:t>
                </a:r>
                <a:r>
                  <a:rPr lang="en-US" sz="1400" i="1" dirty="0" err="1"/>
                  <a:t>d</a:t>
                </a:r>
                <a:r>
                  <a:rPr lang="en-US" sz="1400" i="1" baseline="-25000" dirty="0" err="1"/>
                  <a:t>OR</a:t>
                </a:r>
                <a:r>
                  <a:rPr lang="en-US" sz="1400" baseline="-25000" dirty="0"/>
                  <a:t> </a:t>
                </a:r>
                <a:r>
                  <a:rPr lang="en-US" sz="1400" dirty="0" err="1"/>
                  <a:t>lần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lượt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là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khoảng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cách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từ</a:t>
                </a:r>
                <a:r>
                  <a:rPr lang="en-US" sz="1400" dirty="0"/>
                  <a:t> </a:t>
                </a:r>
                <a:r>
                  <a:rPr lang="en-US" sz="1400" i="1" dirty="0"/>
                  <a:t>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đến</a:t>
                </a:r>
                <a:r>
                  <a:rPr lang="en-US" sz="1400" dirty="0"/>
                  <a:t> </a:t>
                </a:r>
                <a:r>
                  <a:rPr lang="en-US" sz="1400" i="1" dirty="0"/>
                  <a:t>P</a:t>
                </a:r>
                <a:r>
                  <a:rPr lang="en-US" sz="1400" dirty="0"/>
                  <a:t>, </a:t>
                </a:r>
                <a:r>
                  <a:rPr lang="en-US" sz="1400" i="1" dirty="0"/>
                  <a:t>P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đến</a:t>
                </a:r>
                <a:r>
                  <a:rPr lang="en-US" sz="1400" dirty="0"/>
                  <a:t> </a:t>
                </a:r>
                <a:r>
                  <a:rPr lang="en-US" sz="1400" i="1" dirty="0"/>
                  <a:t>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và</a:t>
                </a:r>
                <a:r>
                  <a:rPr lang="en-US" sz="1400" dirty="0"/>
                  <a:t> </a:t>
                </a:r>
                <a:r>
                  <a:rPr lang="en-US" sz="1400" i="1" dirty="0"/>
                  <a:t>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đến</a:t>
                </a:r>
                <a:r>
                  <a:rPr lang="en-US" sz="1400" dirty="0"/>
                  <a:t> </a:t>
                </a:r>
                <a:r>
                  <a:rPr lang="en-US" sz="1400" i="1" dirty="0"/>
                  <a:t>R</a:t>
                </a:r>
                <a:r>
                  <a:rPr lang="en-US" sz="1400" dirty="0" smtClean="0"/>
                  <a:t>.</a:t>
                </a:r>
              </a:p>
              <a:p>
                <a:pPr algn="just"/>
                <a:endParaRPr lang="en-US" sz="1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𝑂𝑃𝑅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𝑚𝑎𝑥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505200"/>
                <a:ext cx="2971800" cy="2573653"/>
              </a:xfrm>
              <a:prstGeom prst="rect">
                <a:avLst/>
              </a:prstGeom>
              <a:blipFill rotWithShape="1">
                <a:blip r:embed="rId3"/>
                <a:stretch>
                  <a:fillRect l="-616" r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Triangle 21"/>
          <p:cNvSpPr/>
          <p:nvPr/>
        </p:nvSpPr>
        <p:spPr>
          <a:xfrm>
            <a:off x="1928812" y="4668200"/>
            <a:ext cx="1366837" cy="1219201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837" h="1219201">
                <a:moveTo>
                  <a:pt x="1042987" y="1023938"/>
                </a:moveTo>
                <a:lnTo>
                  <a:pt x="0" y="1219201"/>
                </a:lnTo>
                <a:lnTo>
                  <a:pt x="1366837" y="0"/>
                </a:lnTo>
                <a:lnTo>
                  <a:pt x="1042987" y="1023938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1"/>
          <p:cNvSpPr/>
          <p:nvPr/>
        </p:nvSpPr>
        <p:spPr>
          <a:xfrm>
            <a:off x="1928812" y="4596763"/>
            <a:ext cx="1709737" cy="1295400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895349 w 1366837"/>
              <a:gd name="connsiteY0" fmla="*/ 866775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95349 w 1366837"/>
              <a:gd name="connsiteY3" fmla="*/ 866775 h 1219201"/>
              <a:gd name="connsiteX0" fmla="*/ 885824 w 1366837"/>
              <a:gd name="connsiteY0" fmla="*/ 876300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85824 w 1366837"/>
              <a:gd name="connsiteY3" fmla="*/ 876300 h 1219201"/>
              <a:gd name="connsiteX0" fmla="*/ 890587 w 1366837"/>
              <a:gd name="connsiteY0" fmla="*/ 862013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90587 w 1366837"/>
              <a:gd name="connsiteY3" fmla="*/ 862013 h 1219201"/>
              <a:gd name="connsiteX0" fmla="*/ 1042987 w 1519237"/>
              <a:gd name="connsiteY0" fmla="*/ 862013 h 1071563"/>
              <a:gd name="connsiteX1" fmla="*/ 0 w 1519237"/>
              <a:gd name="connsiteY1" fmla="*/ 1071563 h 1071563"/>
              <a:gd name="connsiteX2" fmla="*/ 1519237 w 1519237"/>
              <a:gd name="connsiteY2" fmla="*/ 0 h 1071563"/>
              <a:gd name="connsiteX3" fmla="*/ 1042987 w 1519237"/>
              <a:gd name="connsiteY3" fmla="*/ 862013 h 1071563"/>
              <a:gd name="connsiteX0" fmla="*/ 1042987 w 1719262"/>
              <a:gd name="connsiteY0" fmla="*/ 1076325 h 1285875"/>
              <a:gd name="connsiteX1" fmla="*/ 0 w 1719262"/>
              <a:gd name="connsiteY1" fmla="*/ 1285875 h 1285875"/>
              <a:gd name="connsiteX2" fmla="*/ 1719262 w 1719262"/>
              <a:gd name="connsiteY2" fmla="*/ 0 h 1285875"/>
              <a:gd name="connsiteX3" fmla="*/ 1042987 w 1719262"/>
              <a:gd name="connsiteY3" fmla="*/ 1076325 h 1285875"/>
              <a:gd name="connsiteX0" fmla="*/ 1042987 w 1709737"/>
              <a:gd name="connsiteY0" fmla="*/ 1085850 h 1295400"/>
              <a:gd name="connsiteX1" fmla="*/ 0 w 1709737"/>
              <a:gd name="connsiteY1" fmla="*/ 1295400 h 1295400"/>
              <a:gd name="connsiteX2" fmla="*/ 1709737 w 1709737"/>
              <a:gd name="connsiteY2" fmla="*/ 0 h 1295400"/>
              <a:gd name="connsiteX3" fmla="*/ 1042987 w 1709737"/>
              <a:gd name="connsiteY3" fmla="*/ 108585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737" h="1295400">
                <a:moveTo>
                  <a:pt x="1042987" y="1085850"/>
                </a:moveTo>
                <a:lnTo>
                  <a:pt x="0" y="1295400"/>
                </a:lnTo>
                <a:lnTo>
                  <a:pt x="1709737" y="0"/>
                </a:lnTo>
                <a:lnTo>
                  <a:pt x="1042987" y="108585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1"/>
          <p:cNvSpPr/>
          <p:nvPr/>
        </p:nvSpPr>
        <p:spPr>
          <a:xfrm>
            <a:off x="1919287" y="4525325"/>
            <a:ext cx="2062162" cy="1362076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1042987 w 1900237"/>
              <a:gd name="connsiteY0" fmla="*/ 1319213 h 1514476"/>
              <a:gd name="connsiteX1" fmla="*/ 0 w 1900237"/>
              <a:gd name="connsiteY1" fmla="*/ 1514476 h 1514476"/>
              <a:gd name="connsiteX2" fmla="*/ 1900237 w 1900237"/>
              <a:gd name="connsiteY2" fmla="*/ 0 h 1514476"/>
              <a:gd name="connsiteX3" fmla="*/ 1042987 w 1900237"/>
              <a:gd name="connsiteY3" fmla="*/ 1319213 h 1514476"/>
              <a:gd name="connsiteX0" fmla="*/ 1204912 w 2062162"/>
              <a:gd name="connsiteY0" fmla="*/ 1319213 h 1362076"/>
              <a:gd name="connsiteX1" fmla="*/ 0 w 2062162"/>
              <a:gd name="connsiteY1" fmla="*/ 1362076 h 1362076"/>
              <a:gd name="connsiteX2" fmla="*/ 2062162 w 2062162"/>
              <a:gd name="connsiteY2" fmla="*/ 0 h 1362076"/>
              <a:gd name="connsiteX3" fmla="*/ 1204912 w 2062162"/>
              <a:gd name="connsiteY3" fmla="*/ 1319213 h 1362076"/>
              <a:gd name="connsiteX0" fmla="*/ 1057274 w 2062162"/>
              <a:gd name="connsiteY0" fmla="*/ 1157288 h 1362076"/>
              <a:gd name="connsiteX1" fmla="*/ 0 w 2062162"/>
              <a:gd name="connsiteY1" fmla="*/ 1362076 h 1362076"/>
              <a:gd name="connsiteX2" fmla="*/ 2062162 w 2062162"/>
              <a:gd name="connsiteY2" fmla="*/ 0 h 1362076"/>
              <a:gd name="connsiteX3" fmla="*/ 1057274 w 2062162"/>
              <a:gd name="connsiteY3" fmla="*/ 1157288 h 136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162" h="1362076">
                <a:moveTo>
                  <a:pt x="1057274" y="1157288"/>
                </a:moveTo>
                <a:lnTo>
                  <a:pt x="0" y="1362076"/>
                </a:lnTo>
                <a:lnTo>
                  <a:pt x="2062162" y="0"/>
                </a:lnTo>
                <a:lnTo>
                  <a:pt x="1057274" y="1157288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1"/>
          <p:cNvSpPr/>
          <p:nvPr/>
        </p:nvSpPr>
        <p:spPr>
          <a:xfrm>
            <a:off x="2287348" y="4667318"/>
            <a:ext cx="1012706" cy="1145203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831565 w 1155415"/>
              <a:gd name="connsiteY0" fmla="*/ 1023938 h 1023938"/>
              <a:gd name="connsiteX1" fmla="*/ 0 w 1155415"/>
              <a:gd name="connsiteY1" fmla="*/ 991922 h 1023938"/>
              <a:gd name="connsiteX2" fmla="*/ 1155415 w 1155415"/>
              <a:gd name="connsiteY2" fmla="*/ 0 h 1023938"/>
              <a:gd name="connsiteX3" fmla="*/ 831565 w 1155415"/>
              <a:gd name="connsiteY3" fmla="*/ 1023938 h 1023938"/>
              <a:gd name="connsiteX0" fmla="*/ 672999 w 1155415"/>
              <a:gd name="connsiteY0" fmla="*/ 881228 h 991922"/>
              <a:gd name="connsiteX1" fmla="*/ 0 w 1155415"/>
              <a:gd name="connsiteY1" fmla="*/ 991922 h 991922"/>
              <a:gd name="connsiteX2" fmla="*/ 1155415 w 1155415"/>
              <a:gd name="connsiteY2" fmla="*/ 0 h 991922"/>
              <a:gd name="connsiteX3" fmla="*/ 672999 w 1155415"/>
              <a:gd name="connsiteY3" fmla="*/ 881228 h 991922"/>
              <a:gd name="connsiteX0" fmla="*/ 672999 w 1007420"/>
              <a:gd name="connsiteY0" fmla="*/ 1034509 h 1145203"/>
              <a:gd name="connsiteX1" fmla="*/ 0 w 1007420"/>
              <a:gd name="connsiteY1" fmla="*/ 1145203 h 1145203"/>
              <a:gd name="connsiteX2" fmla="*/ 1007420 w 1007420"/>
              <a:gd name="connsiteY2" fmla="*/ 0 h 1145203"/>
              <a:gd name="connsiteX3" fmla="*/ 672999 w 1007420"/>
              <a:gd name="connsiteY3" fmla="*/ 1034509 h 1145203"/>
              <a:gd name="connsiteX0" fmla="*/ 678285 w 1012706"/>
              <a:gd name="connsiteY0" fmla="*/ 1034509 h 1145203"/>
              <a:gd name="connsiteX1" fmla="*/ 0 w 1012706"/>
              <a:gd name="connsiteY1" fmla="*/ 1145203 h 1145203"/>
              <a:gd name="connsiteX2" fmla="*/ 1012706 w 1012706"/>
              <a:gd name="connsiteY2" fmla="*/ 0 h 1145203"/>
              <a:gd name="connsiteX3" fmla="*/ 678285 w 1012706"/>
              <a:gd name="connsiteY3" fmla="*/ 1034509 h 114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706" h="1145203">
                <a:moveTo>
                  <a:pt x="678285" y="1034509"/>
                </a:moveTo>
                <a:lnTo>
                  <a:pt x="0" y="1145203"/>
                </a:lnTo>
                <a:lnTo>
                  <a:pt x="1012706" y="0"/>
                </a:lnTo>
                <a:lnTo>
                  <a:pt x="678285" y="103450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1"/>
          <p:cNvSpPr/>
          <p:nvPr/>
        </p:nvSpPr>
        <p:spPr>
          <a:xfrm>
            <a:off x="2276778" y="4585311"/>
            <a:ext cx="1350319" cy="1253116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895349 w 1366837"/>
              <a:gd name="connsiteY0" fmla="*/ 866775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95349 w 1366837"/>
              <a:gd name="connsiteY3" fmla="*/ 866775 h 1219201"/>
              <a:gd name="connsiteX0" fmla="*/ 885824 w 1366837"/>
              <a:gd name="connsiteY0" fmla="*/ 876300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85824 w 1366837"/>
              <a:gd name="connsiteY3" fmla="*/ 876300 h 1219201"/>
              <a:gd name="connsiteX0" fmla="*/ 890587 w 1366837"/>
              <a:gd name="connsiteY0" fmla="*/ 862013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90587 w 1366837"/>
              <a:gd name="connsiteY3" fmla="*/ 862013 h 1219201"/>
              <a:gd name="connsiteX0" fmla="*/ 1042987 w 1519237"/>
              <a:gd name="connsiteY0" fmla="*/ 862013 h 1071563"/>
              <a:gd name="connsiteX1" fmla="*/ 0 w 1519237"/>
              <a:gd name="connsiteY1" fmla="*/ 1071563 h 1071563"/>
              <a:gd name="connsiteX2" fmla="*/ 1519237 w 1519237"/>
              <a:gd name="connsiteY2" fmla="*/ 0 h 1071563"/>
              <a:gd name="connsiteX3" fmla="*/ 1042987 w 1519237"/>
              <a:gd name="connsiteY3" fmla="*/ 862013 h 1071563"/>
              <a:gd name="connsiteX0" fmla="*/ 1042987 w 1719262"/>
              <a:gd name="connsiteY0" fmla="*/ 1076325 h 1285875"/>
              <a:gd name="connsiteX1" fmla="*/ 0 w 1719262"/>
              <a:gd name="connsiteY1" fmla="*/ 1285875 h 1285875"/>
              <a:gd name="connsiteX2" fmla="*/ 1719262 w 1719262"/>
              <a:gd name="connsiteY2" fmla="*/ 0 h 1285875"/>
              <a:gd name="connsiteX3" fmla="*/ 1042987 w 1719262"/>
              <a:gd name="connsiteY3" fmla="*/ 1076325 h 1285875"/>
              <a:gd name="connsiteX0" fmla="*/ 1042987 w 1709737"/>
              <a:gd name="connsiteY0" fmla="*/ 1085850 h 1295400"/>
              <a:gd name="connsiteX1" fmla="*/ 0 w 1709737"/>
              <a:gd name="connsiteY1" fmla="*/ 1295400 h 1295400"/>
              <a:gd name="connsiteX2" fmla="*/ 1709737 w 1709737"/>
              <a:gd name="connsiteY2" fmla="*/ 0 h 1295400"/>
              <a:gd name="connsiteX3" fmla="*/ 1042987 w 1709737"/>
              <a:gd name="connsiteY3" fmla="*/ 1085850 h 1295400"/>
              <a:gd name="connsiteX0" fmla="*/ 1042987 w 1545885"/>
              <a:gd name="connsiteY0" fmla="*/ 1249702 h 1459252"/>
              <a:gd name="connsiteX1" fmla="*/ 0 w 1545885"/>
              <a:gd name="connsiteY1" fmla="*/ 1459252 h 1459252"/>
              <a:gd name="connsiteX2" fmla="*/ 1545885 w 1545885"/>
              <a:gd name="connsiteY2" fmla="*/ 0 h 1459252"/>
              <a:gd name="connsiteX3" fmla="*/ 1042987 w 1545885"/>
              <a:gd name="connsiteY3" fmla="*/ 1249702 h 1459252"/>
              <a:gd name="connsiteX0" fmla="*/ 847421 w 1350319"/>
              <a:gd name="connsiteY0" fmla="*/ 1249702 h 1253116"/>
              <a:gd name="connsiteX1" fmla="*/ 0 w 1350319"/>
              <a:gd name="connsiteY1" fmla="*/ 1253116 h 1253116"/>
              <a:gd name="connsiteX2" fmla="*/ 1350319 w 1350319"/>
              <a:gd name="connsiteY2" fmla="*/ 0 h 1253116"/>
              <a:gd name="connsiteX3" fmla="*/ 847421 w 1350319"/>
              <a:gd name="connsiteY3" fmla="*/ 1249702 h 1253116"/>
              <a:gd name="connsiteX0" fmla="*/ 667712 w 1350319"/>
              <a:gd name="connsiteY0" fmla="*/ 1122849 h 1253116"/>
              <a:gd name="connsiteX1" fmla="*/ 0 w 1350319"/>
              <a:gd name="connsiteY1" fmla="*/ 1253116 h 1253116"/>
              <a:gd name="connsiteX2" fmla="*/ 1350319 w 1350319"/>
              <a:gd name="connsiteY2" fmla="*/ 0 h 1253116"/>
              <a:gd name="connsiteX3" fmla="*/ 667712 w 1350319"/>
              <a:gd name="connsiteY3" fmla="*/ 1122849 h 125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0319" h="1253116">
                <a:moveTo>
                  <a:pt x="667712" y="1122849"/>
                </a:moveTo>
                <a:lnTo>
                  <a:pt x="0" y="1253116"/>
                </a:lnTo>
                <a:lnTo>
                  <a:pt x="1350319" y="0"/>
                </a:lnTo>
                <a:lnTo>
                  <a:pt x="667712" y="1122849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1"/>
          <p:cNvSpPr/>
          <p:nvPr/>
        </p:nvSpPr>
        <p:spPr>
          <a:xfrm>
            <a:off x="2298966" y="4519157"/>
            <a:ext cx="1692173" cy="1309221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1042987 w 1900237"/>
              <a:gd name="connsiteY0" fmla="*/ 1319213 h 1514476"/>
              <a:gd name="connsiteX1" fmla="*/ 0 w 1900237"/>
              <a:gd name="connsiteY1" fmla="*/ 1514476 h 1514476"/>
              <a:gd name="connsiteX2" fmla="*/ 1900237 w 1900237"/>
              <a:gd name="connsiteY2" fmla="*/ 0 h 1514476"/>
              <a:gd name="connsiteX3" fmla="*/ 1042987 w 1900237"/>
              <a:gd name="connsiteY3" fmla="*/ 1319213 h 1514476"/>
              <a:gd name="connsiteX0" fmla="*/ 1204912 w 2062162"/>
              <a:gd name="connsiteY0" fmla="*/ 1319213 h 1362076"/>
              <a:gd name="connsiteX1" fmla="*/ 0 w 2062162"/>
              <a:gd name="connsiteY1" fmla="*/ 1362076 h 1362076"/>
              <a:gd name="connsiteX2" fmla="*/ 2062162 w 2062162"/>
              <a:gd name="connsiteY2" fmla="*/ 0 h 1362076"/>
              <a:gd name="connsiteX3" fmla="*/ 1204912 w 2062162"/>
              <a:gd name="connsiteY3" fmla="*/ 1319213 h 1362076"/>
              <a:gd name="connsiteX0" fmla="*/ 1057274 w 2062162"/>
              <a:gd name="connsiteY0" fmla="*/ 1157288 h 1362076"/>
              <a:gd name="connsiteX1" fmla="*/ 0 w 2062162"/>
              <a:gd name="connsiteY1" fmla="*/ 1362076 h 1362076"/>
              <a:gd name="connsiteX2" fmla="*/ 2062162 w 2062162"/>
              <a:gd name="connsiteY2" fmla="*/ 0 h 1362076"/>
              <a:gd name="connsiteX3" fmla="*/ 1057274 w 2062162"/>
              <a:gd name="connsiteY3" fmla="*/ 1157288 h 1362076"/>
              <a:gd name="connsiteX0" fmla="*/ 1057274 w 1919452"/>
              <a:gd name="connsiteY0" fmla="*/ 1315855 h 1520643"/>
              <a:gd name="connsiteX1" fmla="*/ 0 w 1919452"/>
              <a:gd name="connsiteY1" fmla="*/ 1520643 h 1520643"/>
              <a:gd name="connsiteX2" fmla="*/ 1919452 w 1919452"/>
              <a:gd name="connsiteY2" fmla="*/ 0 h 1520643"/>
              <a:gd name="connsiteX3" fmla="*/ 1057274 w 1919452"/>
              <a:gd name="connsiteY3" fmla="*/ 1315855 h 1520643"/>
              <a:gd name="connsiteX0" fmla="*/ 829995 w 1692173"/>
              <a:gd name="connsiteY0" fmla="*/ 1315855 h 1315855"/>
              <a:gd name="connsiteX1" fmla="*/ 0 w 1692173"/>
              <a:gd name="connsiteY1" fmla="*/ 1309221 h 1315855"/>
              <a:gd name="connsiteX2" fmla="*/ 1692173 w 1692173"/>
              <a:gd name="connsiteY2" fmla="*/ 0 h 1315855"/>
              <a:gd name="connsiteX3" fmla="*/ 829995 w 1692173"/>
              <a:gd name="connsiteY3" fmla="*/ 1315855 h 1315855"/>
              <a:gd name="connsiteX0" fmla="*/ 676714 w 1692173"/>
              <a:gd name="connsiteY0" fmla="*/ 1183716 h 1309221"/>
              <a:gd name="connsiteX1" fmla="*/ 0 w 1692173"/>
              <a:gd name="connsiteY1" fmla="*/ 1309221 h 1309221"/>
              <a:gd name="connsiteX2" fmla="*/ 1692173 w 1692173"/>
              <a:gd name="connsiteY2" fmla="*/ 0 h 1309221"/>
              <a:gd name="connsiteX3" fmla="*/ 676714 w 1692173"/>
              <a:gd name="connsiteY3" fmla="*/ 1183716 h 130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173" h="1309221">
                <a:moveTo>
                  <a:pt x="676714" y="1183716"/>
                </a:moveTo>
                <a:lnTo>
                  <a:pt x="0" y="1309221"/>
                </a:lnTo>
                <a:lnTo>
                  <a:pt x="1692173" y="0"/>
                </a:lnTo>
                <a:lnTo>
                  <a:pt x="676714" y="1183716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1"/>
          <p:cNvSpPr/>
          <p:nvPr/>
        </p:nvSpPr>
        <p:spPr>
          <a:xfrm>
            <a:off x="2612114" y="4658324"/>
            <a:ext cx="687180" cy="1030851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831565 w 1155415"/>
              <a:gd name="connsiteY0" fmla="*/ 1023938 h 1023938"/>
              <a:gd name="connsiteX1" fmla="*/ 0 w 1155415"/>
              <a:gd name="connsiteY1" fmla="*/ 991922 h 1023938"/>
              <a:gd name="connsiteX2" fmla="*/ 1155415 w 1155415"/>
              <a:gd name="connsiteY2" fmla="*/ 0 h 1023938"/>
              <a:gd name="connsiteX3" fmla="*/ 831565 w 1155415"/>
              <a:gd name="connsiteY3" fmla="*/ 1023938 h 1023938"/>
              <a:gd name="connsiteX0" fmla="*/ 672999 w 1155415"/>
              <a:gd name="connsiteY0" fmla="*/ 881228 h 991922"/>
              <a:gd name="connsiteX1" fmla="*/ 0 w 1155415"/>
              <a:gd name="connsiteY1" fmla="*/ 991922 h 991922"/>
              <a:gd name="connsiteX2" fmla="*/ 1155415 w 1155415"/>
              <a:gd name="connsiteY2" fmla="*/ 0 h 991922"/>
              <a:gd name="connsiteX3" fmla="*/ 672999 w 1155415"/>
              <a:gd name="connsiteY3" fmla="*/ 881228 h 991922"/>
              <a:gd name="connsiteX0" fmla="*/ 672999 w 1007420"/>
              <a:gd name="connsiteY0" fmla="*/ 1034509 h 1145203"/>
              <a:gd name="connsiteX1" fmla="*/ 0 w 1007420"/>
              <a:gd name="connsiteY1" fmla="*/ 1145203 h 1145203"/>
              <a:gd name="connsiteX2" fmla="*/ 1007420 w 1007420"/>
              <a:gd name="connsiteY2" fmla="*/ 0 h 1145203"/>
              <a:gd name="connsiteX3" fmla="*/ 672999 w 1007420"/>
              <a:gd name="connsiteY3" fmla="*/ 1034509 h 1145203"/>
              <a:gd name="connsiteX0" fmla="*/ 678285 w 1012706"/>
              <a:gd name="connsiteY0" fmla="*/ 1034509 h 1145203"/>
              <a:gd name="connsiteX1" fmla="*/ 0 w 1012706"/>
              <a:gd name="connsiteY1" fmla="*/ 1145203 h 1145203"/>
              <a:gd name="connsiteX2" fmla="*/ 1012706 w 1012706"/>
              <a:gd name="connsiteY2" fmla="*/ 0 h 1145203"/>
              <a:gd name="connsiteX3" fmla="*/ 678285 w 1012706"/>
              <a:gd name="connsiteY3" fmla="*/ 1034509 h 1145203"/>
              <a:gd name="connsiteX0" fmla="*/ 678285 w 678285"/>
              <a:gd name="connsiteY0" fmla="*/ 1188128 h 1298822"/>
              <a:gd name="connsiteX1" fmla="*/ 0 w 678285"/>
              <a:gd name="connsiteY1" fmla="*/ 1298822 h 1298822"/>
              <a:gd name="connsiteX2" fmla="*/ 529903 w 678285"/>
              <a:gd name="connsiteY2" fmla="*/ 0 h 1298822"/>
              <a:gd name="connsiteX3" fmla="*/ 678285 w 678285"/>
              <a:gd name="connsiteY3" fmla="*/ 1188128 h 1298822"/>
              <a:gd name="connsiteX0" fmla="*/ 195482 w 529903"/>
              <a:gd name="connsiteY0" fmla="*/ 1030851 h 1298822"/>
              <a:gd name="connsiteX1" fmla="*/ 0 w 529903"/>
              <a:gd name="connsiteY1" fmla="*/ 1298822 h 1298822"/>
              <a:gd name="connsiteX2" fmla="*/ 529903 w 529903"/>
              <a:gd name="connsiteY2" fmla="*/ 0 h 1298822"/>
              <a:gd name="connsiteX3" fmla="*/ 195482 w 529903"/>
              <a:gd name="connsiteY3" fmla="*/ 1030851 h 1298822"/>
              <a:gd name="connsiteX0" fmla="*/ 352759 w 687180"/>
              <a:gd name="connsiteY0" fmla="*/ 1030851 h 1030851"/>
              <a:gd name="connsiteX1" fmla="*/ 0 w 687180"/>
              <a:gd name="connsiteY1" fmla="*/ 1020845 h 1030851"/>
              <a:gd name="connsiteX2" fmla="*/ 687180 w 687180"/>
              <a:gd name="connsiteY2" fmla="*/ 0 h 1030851"/>
              <a:gd name="connsiteX3" fmla="*/ 352759 w 687180"/>
              <a:gd name="connsiteY3" fmla="*/ 1030851 h 103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180" h="1030851">
                <a:moveTo>
                  <a:pt x="352759" y="1030851"/>
                </a:moveTo>
                <a:lnTo>
                  <a:pt x="0" y="1020845"/>
                </a:lnTo>
                <a:lnTo>
                  <a:pt x="687180" y="0"/>
                </a:lnTo>
                <a:lnTo>
                  <a:pt x="352759" y="1030851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1"/>
          <p:cNvSpPr/>
          <p:nvPr/>
        </p:nvSpPr>
        <p:spPr>
          <a:xfrm>
            <a:off x="2605202" y="4587288"/>
            <a:ext cx="1035765" cy="1104561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895349 w 1366837"/>
              <a:gd name="connsiteY0" fmla="*/ 866775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95349 w 1366837"/>
              <a:gd name="connsiteY3" fmla="*/ 866775 h 1219201"/>
              <a:gd name="connsiteX0" fmla="*/ 885824 w 1366837"/>
              <a:gd name="connsiteY0" fmla="*/ 876300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85824 w 1366837"/>
              <a:gd name="connsiteY3" fmla="*/ 876300 h 1219201"/>
              <a:gd name="connsiteX0" fmla="*/ 890587 w 1366837"/>
              <a:gd name="connsiteY0" fmla="*/ 862013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890587 w 1366837"/>
              <a:gd name="connsiteY3" fmla="*/ 862013 h 1219201"/>
              <a:gd name="connsiteX0" fmla="*/ 1042987 w 1519237"/>
              <a:gd name="connsiteY0" fmla="*/ 862013 h 1071563"/>
              <a:gd name="connsiteX1" fmla="*/ 0 w 1519237"/>
              <a:gd name="connsiteY1" fmla="*/ 1071563 h 1071563"/>
              <a:gd name="connsiteX2" fmla="*/ 1519237 w 1519237"/>
              <a:gd name="connsiteY2" fmla="*/ 0 h 1071563"/>
              <a:gd name="connsiteX3" fmla="*/ 1042987 w 1519237"/>
              <a:gd name="connsiteY3" fmla="*/ 862013 h 1071563"/>
              <a:gd name="connsiteX0" fmla="*/ 1042987 w 1719262"/>
              <a:gd name="connsiteY0" fmla="*/ 1076325 h 1285875"/>
              <a:gd name="connsiteX1" fmla="*/ 0 w 1719262"/>
              <a:gd name="connsiteY1" fmla="*/ 1285875 h 1285875"/>
              <a:gd name="connsiteX2" fmla="*/ 1719262 w 1719262"/>
              <a:gd name="connsiteY2" fmla="*/ 0 h 1285875"/>
              <a:gd name="connsiteX3" fmla="*/ 1042987 w 1719262"/>
              <a:gd name="connsiteY3" fmla="*/ 1076325 h 1285875"/>
              <a:gd name="connsiteX0" fmla="*/ 1042987 w 1709737"/>
              <a:gd name="connsiteY0" fmla="*/ 1085850 h 1295400"/>
              <a:gd name="connsiteX1" fmla="*/ 0 w 1709737"/>
              <a:gd name="connsiteY1" fmla="*/ 1295400 h 1295400"/>
              <a:gd name="connsiteX2" fmla="*/ 1709737 w 1709737"/>
              <a:gd name="connsiteY2" fmla="*/ 0 h 1295400"/>
              <a:gd name="connsiteX3" fmla="*/ 1042987 w 1709737"/>
              <a:gd name="connsiteY3" fmla="*/ 1085850 h 1295400"/>
              <a:gd name="connsiteX0" fmla="*/ 1042987 w 1545885"/>
              <a:gd name="connsiteY0" fmla="*/ 1249702 h 1459252"/>
              <a:gd name="connsiteX1" fmla="*/ 0 w 1545885"/>
              <a:gd name="connsiteY1" fmla="*/ 1459252 h 1459252"/>
              <a:gd name="connsiteX2" fmla="*/ 1545885 w 1545885"/>
              <a:gd name="connsiteY2" fmla="*/ 0 h 1459252"/>
              <a:gd name="connsiteX3" fmla="*/ 1042987 w 1545885"/>
              <a:gd name="connsiteY3" fmla="*/ 1249702 h 1459252"/>
              <a:gd name="connsiteX0" fmla="*/ 847421 w 1350319"/>
              <a:gd name="connsiteY0" fmla="*/ 1249702 h 1253116"/>
              <a:gd name="connsiteX1" fmla="*/ 0 w 1350319"/>
              <a:gd name="connsiteY1" fmla="*/ 1253116 h 1253116"/>
              <a:gd name="connsiteX2" fmla="*/ 1350319 w 1350319"/>
              <a:gd name="connsiteY2" fmla="*/ 0 h 1253116"/>
              <a:gd name="connsiteX3" fmla="*/ 847421 w 1350319"/>
              <a:gd name="connsiteY3" fmla="*/ 1249702 h 1253116"/>
              <a:gd name="connsiteX0" fmla="*/ 667712 w 1350319"/>
              <a:gd name="connsiteY0" fmla="*/ 1122849 h 1253116"/>
              <a:gd name="connsiteX1" fmla="*/ 0 w 1350319"/>
              <a:gd name="connsiteY1" fmla="*/ 1253116 h 1253116"/>
              <a:gd name="connsiteX2" fmla="*/ 1350319 w 1350319"/>
              <a:gd name="connsiteY2" fmla="*/ 0 h 1253116"/>
              <a:gd name="connsiteX3" fmla="*/ 667712 w 1350319"/>
              <a:gd name="connsiteY3" fmla="*/ 1122849 h 1253116"/>
              <a:gd name="connsiteX0" fmla="*/ 667712 w 882146"/>
              <a:gd name="connsiteY0" fmla="*/ 1265496 h 1395763"/>
              <a:gd name="connsiteX1" fmla="*/ 0 w 882146"/>
              <a:gd name="connsiteY1" fmla="*/ 1395763 h 1395763"/>
              <a:gd name="connsiteX2" fmla="*/ 882146 w 882146"/>
              <a:gd name="connsiteY2" fmla="*/ 0 h 1395763"/>
              <a:gd name="connsiteX3" fmla="*/ 667712 w 882146"/>
              <a:gd name="connsiteY3" fmla="*/ 1265496 h 1395763"/>
              <a:gd name="connsiteX0" fmla="*/ 821331 w 1035765"/>
              <a:gd name="connsiteY0" fmla="*/ 1265496 h 1265496"/>
              <a:gd name="connsiteX1" fmla="*/ 0 w 1035765"/>
              <a:gd name="connsiteY1" fmla="*/ 1099497 h 1265496"/>
              <a:gd name="connsiteX2" fmla="*/ 1035765 w 1035765"/>
              <a:gd name="connsiteY2" fmla="*/ 0 h 1265496"/>
              <a:gd name="connsiteX3" fmla="*/ 821331 w 1035765"/>
              <a:gd name="connsiteY3" fmla="*/ 1265496 h 1265496"/>
              <a:gd name="connsiteX0" fmla="*/ 360474 w 1035765"/>
              <a:gd name="connsiteY0" fmla="*/ 1104561 h 1104561"/>
              <a:gd name="connsiteX1" fmla="*/ 0 w 1035765"/>
              <a:gd name="connsiteY1" fmla="*/ 1099497 h 1104561"/>
              <a:gd name="connsiteX2" fmla="*/ 1035765 w 1035765"/>
              <a:gd name="connsiteY2" fmla="*/ 0 h 1104561"/>
              <a:gd name="connsiteX3" fmla="*/ 360474 w 1035765"/>
              <a:gd name="connsiteY3" fmla="*/ 1104561 h 110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765" h="1104561">
                <a:moveTo>
                  <a:pt x="360474" y="1104561"/>
                </a:moveTo>
                <a:lnTo>
                  <a:pt x="0" y="1099497"/>
                </a:lnTo>
                <a:lnTo>
                  <a:pt x="1035765" y="0"/>
                </a:lnTo>
                <a:lnTo>
                  <a:pt x="360474" y="1104561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1"/>
          <p:cNvSpPr/>
          <p:nvPr/>
        </p:nvSpPr>
        <p:spPr>
          <a:xfrm>
            <a:off x="2612760" y="4513821"/>
            <a:ext cx="1373963" cy="1177547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0" fmla="*/ 1042987 w 1957387"/>
              <a:gd name="connsiteY0" fmla="*/ 0 h 195263"/>
              <a:gd name="connsiteX1" fmla="*/ 0 w 1957387"/>
              <a:gd name="connsiteY1" fmla="*/ 195263 h 195263"/>
              <a:gd name="connsiteX2" fmla="*/ 1957387 w 1957387"/>
              <a:gd name="connsiteY2" fmla="*/ 0 h 195263"/>
              <a:gd name="connsiteX3" fmla="*/ 1042987 w 1957387"/>
              <a:gd name="connsiteY3" fmla="*/ 0 h 195263"/>
              <a:gd name="connsiteX0" fmla="*/ 1042987 w 1366837"/>
              <a:gd name="connsiteY0" fmla="*/ 1023938 h 1219201"/>
              <a:gd name="connsiteX1" fmla="*/ 0 w 1366837"/>
              <a:gd name="connsiteY1" fmla="*/ 1219201 h 1219201"/>
              <a:gd name="connsiteX2" fmla="*/ 1366837 w 1366837"/>
              <a:gd name="connsiteY2" fmla="*/ 0 h 1219201"/>
              <a:gd name="connsiteX3" fmla="*/ 1042987 w 1366837"/>
              <a:gd name="connsiteY3" fmla="*/ 1023938 h 1219201"/>
              <a:gd name="connsiteX0" fmla="*/ 1042987 w 1900237"/>
              <a:gd name="connsiteY0" fmla="*/ 1319213 h 1514476"/>
              <a:gd name="connsiteX1" fmla="*/ 0 w 1900237"/>
              <a:gd name="connsiteY1" fmla="*/ 1514476 h 1514476"/>
              <a:gd name="connsiteX2" fmla="*/ 1900237 w 1900237"/>
              <a:gd name="connsiteY2" fmla="*/ 0 h 1514476"/>
              <a:gd name="connsiteX3" fmla="*/ 1042987 w 1900237"/>
              <a:gd name="connsiteY3" fmla="*/ 1319213 h 1514476"/>
              <a:gd name="connsiteX0" fmla="*/ 1204912 w 2062162"/>
              <a:gd name="connsiteY0" fmla="*/ 1319213 h 1362076"/>
              <a:gd name="connsiteX1" fmla="*/ 0 w 2062162"/>
              <a:gd name="connsiteY1" fmla="*/ 1362076 h 1362076"/>
              <a:gd name="connsiteX2" fmla="*/ 2062162 w 2062162"/>
              <a:gd name="connsiteY2" fmla="*/ 0 h 1362076"/>
              <a:gd name="connsiteX3" fmla="*/ 1204912 w 2062162"/>
              <a:gd name="connsiteY3" fmla="*/ 1319213 h 1362076"/>
              <a:gd name="connsiteX0" fmla="*/ 1057274 w 2062162"/>
              <a:gd name="connsiteY0" fmla="*/ 1157288 h 1362076"/>
              <a:gd name="connsiteX1" fmla="*/ 0 w 2062162"/>
              <a:gd name="connsiteY1" fmla="*/ 1362076 h 1362076"/>
              <a:gd name="connsiteX2" fmla="*/ 2062162 w 2062162"/>
              <a:gd name="connsiteY2" fmla="*/ 0 h 1362076"/>
              <a:gd name="connsiteX3" fmla="*/ 1057274 w 2062162"/>
              <a:gd name="connsiteY3" fmla="*/ 1157288 h 1362076"/>
              <a:gd name="connsiteX0" fmla="*/ 1057274 w 1919452"/>
              <a:gd name="connsiteY0" fmla="*/ 1315855 h 1520643"/>
              <a:gd name="connsiteX1" fmla="*/ 0 w 1919452"/>
              <a:gd name="connsiteY1" fmla="*/ 1520643 h 1520643"/>
              <a:gd name="connsiteX2" fmla="*/ 1919452 w 1919452"/>
              <a:gd name="connsiteY2" fmla="*/ 0 h 1520643"/>
              <a:gd name="connsiteX3" fmla="*/ 1057274 w 1919452"/>
              <a:gd name="connsiteY3" fmla="*/ 1315855 h 1520643"/>
              <a:gd name="connsiteX0" fmla="*/ 829995 w 1692173"/>
              <a:gd name="connsiteY0" fmla="*/ 1315855 h 1315855"/>
              <a:gd name="connsiteX1" fmla="*/ 0 w 1692173"/>
              <a:gd name="connsiteY1" fmla="*/ 1309221 h 1315855"/>
              <a:gd name="connsiteX2" fmla="*/ 1692173 w 1692173"/>
              <a:gd name="connsiteY2" fmla="*/ 0 h 1315855"/>
              <a:gd name="connsiteX3" fmla="*/ 829995 w 1692173"/>
              <a:gd name="connsiteY3" fmla="*/ 1315855 h 1315855"/>
              <a:gd name="connsiteX0" fmla="*/ 676714 w 1692173"/>
              <a:gd name="connsiteY0" fmla="*/ 1183716 h 1309221"/>
              <a:gd name="connsiteX1" fmla="*/ 0 w 1692173"/>
              <a:gd name="connsiteY1" fmla="*/ 1309221 h 1309221"/>
              <a:gd name="connsiteX2" fmla="*/ 1692173 w 1692173"/>
              <a:gd name="connsiteY2" fmla="*/ 0 h 1309221"/>
              <a:gd name="connsiteX3" fmla="*/ 676714 w 1692173"/>
              <a:gd name="connsiteY3" fmla="*/ 1183716 h 1309221"/>
              <a:gd name="connsiteX0" fmla="*/ 676714 w 1205713"/>
              <a:gd name="connsiteY0" fmla="*/ 1333677 h 1459182"/>
              <a:gd name="connsiteX1" fmla="*/ 0 w 1205713"/>
              <a:gd name="connsiteY1" fmla="*/ 1459182 h 1459182"/>
              <a:gd name="connsiteX2" fmla="*/ 1205713 w 1205713"/>
              <a:gd name="connsiteY2" fmla="*/ 0 h 1459182"/>
              <a:gd name="connsiteX3" fmla="*/ 676714 w 1205713"/>
              <a:gd name="connsiteY3" fmla="*/ 1333677 h 1459182"/>
              <a:gd name="connsiteX0" fmla="*/ 844964 w 1373963"/>
              <a:gd name="connsiteY0" fmla="*/ 1333677 h 1333677"/>
              <a:gd name="connsiteX1" fmla="*/ 0 w 1373963"/>
              <a:gd name="connsiteY1" fmla="*/ 1177547 h 1333677"/>
              <a:gd name="connsiteX2" fmla="*/ 1373963 w 1373963"/>
              <a:gd name="connsiteY2" fmla="*/ 0 h 1333677"/>
              <a:gd name="connsiteX3" fmla="*/ 844964 w 1373963"/>
              <a:gd name="connsiteY3" fmla="*/ 1333677 h 1333677"/>
              <a:gd name="connsiteX0" fmla="*/ 347530 w 1373963"/>
              <a:gd name="connsiteY0" fmla="*/ 1172742 h 1177547"/>
              <a:gd name="connsiteX1" fmla="*/ 0 w 1373963"/>
              <a:gd name="connsiteY1" fmla="*/ 1177547 h 1177547"/>
              <a:gd name="connsiteX2" fmla="*/ 1373963 w 1373963"/>
              <a:gd name="connsiteY2" fmla="*/ 0 h 1177547"/>
              <a:gd name="connsiteX3" fmla="*/ 347530 w 1373963"/>
              <a:gd name="connsiteY3" fmla="*/ 1172742 h 11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3963" h="1177547">
                <a:moveTo>
                  <a:pt x="347530" y="1172742"/>
                </a:moveTo>
                <a:lnTo>
                  <a:pt x="0" y="1177547"/>
                </a:lnTo>
                <a:lnTo>
                  <a:pt x="1373963" y="0"/>
                </a:lnTo>
                <a:lnTo>
                  <a:pt x="347530" y="1172742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5480"/>
                <a:ext cx="8229600" cy="46177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Gọi </a:t>
                </a:r>
                <a:r>
                  <a:rPr lang="en-US" i="1" dirty="0"/>
                  <a:t>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viên</a:t>
                </a:r>
                <a:r>
                  <a:rPr lang="en-US" dirty="0"/>
                  <a:t> </a:t>
                </a:r>
                <a:r>
                  <a:rPr lang="en-US" dirty="0" err="1"/>
                  <a:t>lân</a:t>
                </a:r>
                <a:r>
                  <a:rPr lang="en-US" dirty="0"/>
                  <a:t> </a:t>
                </a:r>
                <a:r>
                  <a:rPr lang="en-US" dirty="0" err="1"/>
                  <a:t>cận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  <a:r>
                  <a:rPr lang="en-US" dirty="0" err="1"/>
                  <a:t>thỏa</a:t>
                </a:r>
                <a:r>
                  <a:rPr lang="en-US" dirty="0"/>
                  <a:t> </a:t>
                </a:r>
                <a:r>
                  <a:rPr lang="en-US" dirty="0" err="1"/>
                  <a:t>mãn</a:t>
                </a:r>
                <a:r>
                  <a:rPr lang="en-US" dirty="0"/>
                  <a:t> </a:t>
                </a:r>
                <a:r>
                  <a:rPr lang="en-US" dirty="0" err="1"/>
                  <a:t>điều</a:t>
                </a:r>
                <a:r>
                  <a:rPr lang="en-US" dirty="0"/>
                  <a:t> </a:t>
                </a:r>
                <a:r>
                  <a:rPr lang="en-US" dirty="0" err="1" smtClean="0"/>
                  <a:t>kiện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với </a:t>
                </a:r>
                <a:r>
                  <a:rPr lang="en-US" i="1" dirty="0"/>
                  <a:t>w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bán</a:t>
                </a:r>
                <a:r>
                  <a:rPr lang="en-US" dirty="0"/>
                  <a:t> </a:t>
                </a:r>
                <a:r>
                  <a:rPr lang="en-US" dirty="0" err="1"/>
                  <a:t>kính</a:t>
                </a:r>
                <a:r>
                  <a:rPr lang="en-US" dirty="0"/>
                  <a:t> </a:t>
                </a:r>
                <a:r>
                  <a:rPr lang="en-US" dirty="0" err="1"/>
                  <a:t>cửa</a:t>
                </a:r>
                <a:r>
                  <a:rPr lang="en-US" dirty="0"/>
                  <a:t> </a:t>
                </a:r>
                <a:r>
                  <a:rPr lang="en-US" dirty="0" err="1"/>
                  <a:t>sổ</a:t>
                </a:r>
                <a:r>
                  <a:rPr lang="en-US" dirty="0"/>
                  <a:t> </a:t>
                </a:r>
                <a:r>
                  <a:rPr lang="en-US" dirty="0" err="1"/>
                  <a:t>duyệt</a:t>
                </a:r>
                <a:r>
                  <a:rPr lang="en-US" dirty="0"/>
                  <a:t> (</a:t>
                </a:r>
                <a:r>
                  <a:rPr lang="en-US" dirty="0" err="1"/>
                  <a:t>thông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i="1" dirty="0"/>
                  <a:t>w</a:t>
                </a:r>
                <a:r>
                  <a:rPr lang="en-US" dirty="0"/>
                  <a:t> = </a:t>
                </a:r>
                <a:r>
                  <a:rPr lang="en-US" i="1" dirty="0" err="1"/>
                  <a:t>d</a:t>
                </a:r>
                <a:r>
                  <a:rPr lang="en-US" i="1" baseline="-25000" dirty="0" err="1"/>
                  <a:t>max</a:t>
                </a:r>
                <a:r>
                  <a:rPr lang="en-US" dirty="0" smtClean="0"/>
                  <a:t>).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err="1" smtClean="0"/>
                  <a:t>Điểm</a:t>
                </a:r>
                <a:r>
                  <a:rPr lang="en-US" dirty="0" smtClean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viên</a:t>
                </a:r>
                <a:r>
                  <a:rPr lang="en-US" dirty="0"/>
                  <a:t> P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bị</a:t>
                </a:r>
                <a:r>
                  <a:rPr lang="en-US" dirty="0"/>
                  <a:t> </a:t>
                </a:r>
                <a:r>
                  <a:rPr lang="en-US" dirty="0" err="1"/>
                  <a:t>loại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tồn</a:t>
                </a:r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viên</a:t>
                </a:r>
                <a:r>
                  <a:rPr lang="en-US" dirty="0"/>
                  <a:t> N </a:t>
                </a:r>
                <a:r>
                  <a:rPr lang="en-US" dirty="0" err="1"/>
                  <a:t>lân</a:t>
                </a:r>
                <a:r>
                  <a:rPr lang="en-US" dirty="0"/>
                  <a:t> </a:t>
                </a:r>
                <a:r>
                  <a:rPr lang="en-US" dirty="0" err="1"/>
                  <a:t>cận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Điểm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đầu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đường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High Curvature Point.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5480"/>
                <a:ext cx="8229600" cy="4617720"/>
              </a:xfrm>
              <a:blipFill rotWithShape="1">
                <a:blip r:embed="rId2"/>
                <a:stretch>
                  <a:fillRect l="-1259" t="-1057" r="-370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6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579120"/>
          </a:xfrm>
        </p:spPr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shot_76_905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38400"/>
            <a:ext cx="7391400" cy="39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290403"/>
              </p:ext>
            </p:extLst>
          </p:nvPr>
        </p:nvGraphicFramePr>
        <p:xfrm>
          <a:off x="228600" y="606105"/>
          <a:ext cx="2362200" cy="612447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787400"/>
                <a:gridCol w="913384"/>
                <a:gridCol w="661416"/>
              </a:tblGrid>
              <a:tr h="34089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Frame (t)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Khoảng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cách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  <a:sym typeface="Symbol"/>
                        </a:rPr>
                        <a:t></a:t>
                      </a:r>
                      <a:r>
                        <a:rPr lang="en-US" sz="1000" baseline="-25000" dirty="0">
                          <a:effectLst/>
                        </a:rPr>
                        <a:t>t 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deg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3.91919494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0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4.81263828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8.37200069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4.7795558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59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5.83391619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69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3.72500944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51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5.83270407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52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3.80714607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3.97494364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48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solidFill>
                            <a:srgbClr val="FF0000"/>
                          </a:solidFill>
                          <a:effectLst/>
                        </a:rPr>
                        <a:t>58.1901855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0.294803947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64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0.814338326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0.294877499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83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0.464750707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0.35809347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0.463378221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16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0.254099101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0.310577899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0.33345142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19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0.346814245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0.408902615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0.21164462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83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0.373784721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180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solidFill>
                            <a:srgbClr val="FF0000"/>
                          </a:solidFill>
                          <a:effectLst/>
                        </a:rPr>
                        <a:t>23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solidFill>
                            <a:srgbClr val="FF0000"/>
                          </a:solidFill>
                          <a:effectLst/>
                        </a:rPr>
                        <a:t>28.2221813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2.83512044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58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3.50673914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85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26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2.3561368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53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27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3.31931233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28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2.58951283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29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2.17835355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2.27420473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31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2.0084312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180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  <a:tr h="17385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32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</a:rPr>
                        <a:t>2.03931856</a:t>
                      </a:r>
                      <a:endParaRPr lang="en-US" sz="1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</a:rPr>
                        <a:t>0</a:t>
                      </a:r>
                      <a:endParaRPr lang="en-US" sz="1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305" marR="51305" marT="0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52347959"/>
              </p:ext>
            </p:extLst>
          </p:nvPr>
        </p:nvGraphicFramePr>
        <p:xfrm>
          <a:off x="3200400" y="2362200"/>
          <a:ext cx="5715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ight Arrow 5"/>
          <p:cNvSpPr/>
          <p:nvPr/>
        </p:nvSpPr>
        <p:spPr>
          <a:xfrm>
            <a:off x="2743200" y="3761232"/>
            <a:ext cx="489204" cy="277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67200" y="5975866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d</a:t>
            </a:r>
            <a:r>
              <a:rPr lang="en-US" i="1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= 3, </a:t>
            </a:r>
            <a:r>
              <a:rPr lang="en-US" i="1" dirty="0" err="1"/>
              <a:t>d</a:t>
            </a:r>
            <a:r>
              <a:rPr lang="en-US" i="1" baseline="-25000" dirty="0" err="1"/>
              <a:t>min</a:t>
            </a:r>
            <a:r>
              <a:rPr lang="en-US" dirty="0"/>
              <a:t> = 1, </a:t>
            </a:r>
            <a:r>
              <a:rPr lang="en-US" i="1" dirty="0">
                <a:sym typeface="Symbol"/>
              </a:rPr>
              <a:t></a:t>
            </a:r>
            <a:r>
              <a:rPr lang="en-US" i="1" baseline="-25000" dirty="0"/>
              <a:t>max</a:t>
            </a:r>
            <a:r>
              <a:rPr lang="en-US" dirty="0"/>
              <a:t> = 90</a:t>
            </a:r>
            <a:r>
              <a:rPr lang="en-US" baseline="30000" dirty="0"/>
              <a:t>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w</a:t>
            </a:r>
            <a:r>
              <a:rPr lang="en-US" dirty="0"/>
              <a:t> = 5; </a:t>
            </a:r>
          </a:p>
        </p:txBody>
      </p:sp>
    </p:spTree>
    <p:extLst>
      <p:ext uri="{BB962C8B-B14F-4D97-AF65-F5344CB8AC3E}">
        <p14:creationId xmlns:p14="http://schemas.microsoft.com/office/powerpoint/2010/main" val="267770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endParaRPr lang="en-US" dirty="0"/>
          </a:p>
        </p:txBody>
      </p:sp>
      <p:pic>
        <p:nvPicPr>
          <p:cNvPr id="4" name="shot_76_905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2057400"/>
            <a:ext cx="2092036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9" y="4572000"/>
            <a:ext cx="209168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60" y="4571999"/>
            <a:ext cx="2074718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39" y="4572000"/>
            <a:ext cx="2074718" cy="16764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4" idx="2"/>
            <a:endCxn id="5" idx="0"/>
          </p:cNvCxnSpPr>
          <p:nvPr/>
        </p:nvCxnSpPr>
        <p:spPr>
          <a:xfrm rot="5400000">
            <a:off x="2879686" y="2976668"/>
            <a:ext cx="838200" cy="235246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16200000" flipH="1">
            <a:off x="4055919" y="4152898"/>
            <a:ext cx="838199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7" idx="0"/>
          </p:cNvCxnSpPr>
          <p:nvPr/>
        </p:nvCxnSpPr>
        <p:spPr>
          <a:xfrm>
            <a:off x="4457700" y="4152900"/>
            <a:ext cx="2326698" cy="4191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30398" y="6248400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82865" y="6248400"/>
            <a:ext cx="10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16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2244" y="6248400"/>
            <a:ext cx="10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Mỗi video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một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tập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keyframe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đại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diện</a:t>
                </a:r>
                <a:r>
                  <a:rPr lang="en-US" dirty="0" smtClean="0"/>
                  <a:t>, ta </a:t>
                </a:r>
                <a:r>
                  <a:rPr lang="en-US" dirty="0" err="1" smtClean="0"/>
                  <a:t>rút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trích</a:t>
                </a:r>
                <a:r>
                  <a:rPr lang="en-US" dirty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trưng</a:t>
                </a:r>
                <a:r>
                  <a:rPr lang="en-US" dirty="0" smtClean="0"/>
                  <a:t> MPEG-7 </a:t>
                </a:r>
                <a:r>
                  <a:rPr lang="en-US" dirty="0" smtClean="0"/>
                  <a:t>[4]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từng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keyframe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lưu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trữ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trình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err="1" smtClean="0"/>
                  <a:t>Tỷ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lệ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𝑆𝐶𝐷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64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Bố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cục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b="0" i="1">
                            <a:latin typeface="Cambria Math"/>
                          </a:rPr>
                          <m:t>𝐶𝐿𝐷</m:t>
                        </m:r>
                      </m:sup>
                    </m:sSup>
                    <m:r>
                      <a:rPr lang="en-US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</m:sub>
                        </m:sSub>
                        <m:r>
                          <a:rPr lang="en-US" b="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𝐶𝑟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𝐶𝑟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</m:sub>
                        </m:sSub>
                        <m:r>
                          <a:rPr lang="en-US" b="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𝐶𝑏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𝐶𝑏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Lược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cạnh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𝐸𝐻𝐷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80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Symbol"/>
                  </a:rPr>
                  <a:t> </a:t>
                </a:r>
                <a:r>
                  <a:rPr lang="en-US" dirty="0" err="1" smtClean="0">
                    <a:sym typeface="Symbol"/>
                  </a:rPr>
                  <a:t>Tổng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chiều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dài</a:t>
                </a:r>
                <a:r>
                  <a:rPr lang="en-US" dirty="0" smtClean="0">
                    <a:sym typeface="Symbol"/>
                  </a:rPr>
                  <a:t> vector </a:t>
                </a:r>
                <a:r>
                  <a:rPr lang="en-US" dirty="0" err="1" smtClean="0">
                    <a:sym typeface="Symbol"/>
                  </a:rPr>
                  <a:t>đặc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trưng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CLD</a:t>
                </a:r>
                <a:r>
                  <a:rPr lang="en-US" baseline="-25000" dirty="0" smtClean="0"/>
                  <a:t> </a:t>
                </a:r>
                <a:r>
                  <a:rPr lang="en-US" dirty="0"/>
                  <a:t>+</a:t>
                </a:r>
                <a:r>
                  <a:rPr lang="en-US" i="1" dirty="0"/>
                  <a:t>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SCD</a:t>
                </a:r>
                <a:r>
                  <a:rPr lang="en-US" dirty="0"/>
                  <a:t>  +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EHD</a:t>
                </a:r>
                <a:r>
                  <a:rPr lang="en-US" dirty="0"/>
                  <a:t> = 22 + 64 + 80 = 166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11" t="-2639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video</a:t>
                </a:r>
              </a:p>
              <a:p>
                <a:pPr lvl="1" algn="just"/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i="1" dirty="0"/>
                  <a:t>V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cơ</a:t>
                </a:r>
                <a:r>
                  <a:rPr lang="en-US" dirty="0"/>
                  <a:t> </a:t>
                </a:r>
                <a:r>
                  <a:rPr lang="en-US" dirty="0" err="1"/>
                  <a:t>sở</a:t>
                </a:r>
                <a:r>
                  <a:rPr lang="en-US" dirty="0"/>
                  <a:t> </a:t>
                </a:r>
                <a:r>
                  <a:rPr lang="en-US" dirty="0" err="1"/>
                  <a:t>dữ</a:t>
                </a:r>
                <a:r>
                  <a:rPr lang="en-US" dirty="0"/>
                  <a:t> </a:t>
                </a:r>
                <a:r>
                  <a:rPr lang="en-US" dirty="0" err="1"/>
                  <a:t>liệu</a:t>
                </a:r>
                <a:r>
                  <a:rPr lang="en-US" dirty="0"/>
                  <a:t> video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, </a:t>
                </a:r>
                <a:r>
                  <a:rPr lang="en-US" dirty="0" err="1"/>
                  <a:t>mỗi</a:t>
                </a:r>
                <a:r>
                  <a:rPr lang="en-US" dirty="0"/>
                  <a:t> video </a:t>
                </a:r>
                <a:r>
                  <a:rPr lang="en-US" i="1" dirty="0"/>
                  <a:t>V</a:t>
                </a:r>
                <a:r>
                  <a:rPr lang="en-US" i="1" baseline="-25000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keyframe</a:t>
                </a:r>
                <a:r>
                  <a:rPr lang="en-US" dirty="0" smtClean="0"/>
                  <a:t>.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 smtClean="0"/>
                  <a:t>ảnh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đầu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vào</a:t>
                </a:r>
                <a:r>
                  <a:rPr lang="en-US" dirty="0" smtClean="0"/>
                  <a:t>.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video </a:t>
                </a:r>
                <a:r>
                  <a:rPr lang="en-US" i="1" dirty="0"/>
                  <a:t>V</a:t>
                </a:r>
                <a:r>
                  <a:rPr lang="en-US" i="1" baseline="-25000" dirty="0"/>
                  <a:t>i</a:t>
                </a:r>
                <a:r>
                  <a:rPr lang="en-US" baseline="-25000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393192" lvl="1" indent="0">
                  <a:buNone/>
                </a:pPr>
                <a:endParaRPr lang="en-US" dirty="0"/>
              </a:p>
              <a:p>
                <a:pPr marL="393192" lvl="1" indent="0" algn="just">
                  <a:buNone/>
                </a:pP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 err="1"/>
                  <a:t>V</a:t>
                </a:r>
                <a:r>
                  <a:rPr lang="en-US" i="1" baseline="-25000" dirty="0" err="1"/>
                  <a:t>ij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keyframe</a:t>
                </a:r>
                <a:r>
                  <a:rPr lang="en-US" dirty="0"/>
                  <a:t> </a:t>
                </a:r>
                <a:r>
                  <a:rPr lang="en-US" dirty="0" err="1"/>
                  <a:t>thứ</a:t>
                </a:r>
                <a:r>
                  <a:rPr lang="en-US" dirty="0"/>
                  <a:t> </a:t>
                </a:r>
                <a:r>
                  <a:rPr lang="en-US" i="1" dirty="0"/>
                  <a:t>j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video </a:t>
                </a:r>
                <a:r>
                  <a:rPr lang="en-US" i="1" dirty="0"/>
                  <a:t>V</a:t>
                </a:r>
                <a:r>
                  <a:rPr lang="en-US" i="1" baseline="-25000" dirty="0"/>
                  <a:t>i</a:t>
                </a:r>
                <a:r>
                  <a:rPr lang="en-US" baseline="-25000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b="1" i="1" dirty="0"/>
                  <a:t>D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keyframe</a:t>
                </a:r>
                <a:r>
                  <a:rPr lang="en-US" dirty="0"/>
                  <a:t> </a:t>
                </a:r>
                <a:r>
                  <a:rPr lang="en-US" i="1" dirty="0" err="1"/>
                  <a:t>V</a:t>
                </a:r>
                <a:r>
                  <a:rPr lang="en-US" i="1" baseline="-25000" dirty="0" err="1"/>
                  <a:t>ij</a:t>
                </a:r>
                <a:r>
                  <a:rPr lang="en-US" baseline="-25000" dirty="0"/>
                  <a:t>.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111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D:\Projects\Visual CPlusPlus\Final Master Project\trunk\Sources\Video_Keyframe_Extraction\Data\Keyframes\RipDVD\Maze_Runner_The_Scorch_Trials\shot_675_84128_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54" y="3473449"/>
            <a:ext cx="2546257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Projects\Visual CPlusPlus\Final Master Project\trunk\Sources\Video_Keyframe_Extraction\Data\Keyframes\RipDVD\Harry_Potter_and_the_Goblet_of_Fire\shot_1019_199050_5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54" y="1911349"/>
            <a:ext cx="2546257" cy="1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Projects\Visual CPlusPlus\Final Master Project\trunk\Sources\Video_Keyframe_Extraction\Data\shot_1019_199050_5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7" y="3394340"/>
            <a:ext cx="2945498" cy="156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233086" y="39328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-2700000">
            <a:off x="3233086" y="27138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700000">
            <a:off x="3233086" y="51517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70211" y="2438923"/>
            <a:ext cx="171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Harry Potter </a:t>
            </a:r>
          </a:p>
          <a:p>
            <a:r>
              <a:rPr lang="en-US" dirty="0" smtClean="0"/>
              <a:t>Goblet of Fire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8717" y="503554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 truy vấn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70211" y="3990458"/>
            <a:ext cx="189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Maze Runner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Scorch Trial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70211" y="5573929"/>
            <a:ext cx="235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Harry Potter </a:t>
            </a:r>
          </a:p>
          <a:p>
            <a:r>
              <a:rPr lang="en-US" dirty="0" smtClean="0"/>
              <a:t>Prisoner of Azkaban</a:t>
            </a:r>
            <a:endParaRPr lang="en-US" dirty="0"/>
          </a:p>
        </p:txBody>
      </p:sp>
      <p:pic>
        <p:nvPicPr>
          <p:cNvPr id="3085" name="Picture 13" descr="D:\Projects\Visual CPlusPlus\Final Master Project\trunk\Sources\Video_Keyframe_Extraction\Data\Keyframes\RipDVD\Harry_Potter_and_the_Prisoner_of_Azkaban\shot_436_70161_12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53" y="5035549"/>
            <a:ext cx="2551176" cy="14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1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5" grpId="0"/>
      <p:bldP spid="6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632531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1109" y="22860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42109" y="32766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II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42109" y="4284968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III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61109" y="5296349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147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shot</a:t>
            </a:r>
          </a:p>
          <a:p>
            <a:pPr lvl="1" algn="just"/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i="1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shot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hẹp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frame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Li Zhao [1]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Nearest Feature Line.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Nearest Feature Line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2 </a:t>
            </a:r>
            <a:r>
              <a:rPr lang="en-US" dirty="0" err="1" smtClean="0"/>
              <a:t>keyframe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xấp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  <a:r>
              <a:rPr lang="en-US" dirty="0" err="1" smtClean="0"/>
              <a:t>quỹ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frame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9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i="1" dirty="0" err="1"/>
                  <a:t>f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truy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𝐷𝑖𝑠𝑡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i="1" dirty="0" err="1"/>
                  <a:t>f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i="1" dirty="0" err="1"/>
                  <a:t>p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chiếu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i="1" dirty="0" err="1"/>
                  <a:t>f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ta </a:t>
                </a:r>
                <a:r>
                  <a:rPr lang="en-US" dirty="0" err="1"/>
                  <a:t>dùng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𝜇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n-US" dirty="0" err="1" smtClean="0"/>
                  <a:t>để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𝐷𝑖𝑠𝑡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err="1" smtClean="0"/>
                  <a:t>khoảng</a:t>
                </a:r>
                <a:r>
                  <a:rPr lang="en-US" dirty="0" smtClean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đo</a:t>
                </a:r>
                <a:r>
                  <a:rPr lang="en-US" dirty="0"/>
                  <a:t> Euclidean.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667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7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1200"/>
            <a:ext cx="6175470" cy="35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Shot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khả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</a:t>
                </a:r>
                <a:r>
                  <a:rPr lang="en-US" dirty="0" err="1"/>
                  <a:t>chứa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tồn</a:t>
                </a:r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algn="just"/>
                <a:endParaRPr lang="en-US" dirty="0"/>
              </a:p>
              <a:p>
                <a:r>
                  <a:rPr lang="en-US" dirty="0" err="1" smtClean="0"/>
                  <a:t>Keyframe</a:t>
                </a:r>
                <a:r>
                  <a:rPr lang="en-US" dirty="0" smtClean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làm</a:t>
                </a:r>
                <a:r>
                  <a:rPr lang="en-US" dirty="0"/>
                  <a:t>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r>
                  <a:rPr lang="en-US" dirty="0"/>
                  <a:t> </a:t>
                </a:r>
                <a:r>
                  <a:rPr lang="en-US" dirty="0" err="1"/>
                  <a:t>cuối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khung</a:t>
                </a:r>
                <a:r>
                  <a:rPr lang="en-US" dirty="0"/>
                  <a:t> </a:t>
                </a:r>
                <a:r>
                  <a:rPr lang="en-US" dirty="0" err="1"/>
                  <a:t>thời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mà</a:t>
                </a:r>
                <a:r>
                  <a:rPr lang="en-US" dirty="0"/>
                  <a:t> </a:t>
                </a:r>
                <a:r>
                  <a:rPr lang="en-US" dirty="0" err="1"/>
                  <a:t>keyframe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video. </a:t>
                </a:r>
                <a:r>
                  <a:rPr lang="en-US" b="1" dirty="0"/>
                  <a:t/>
                </a:r>
                <a:br>
                  <a:rPr lang="en-US" b="1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0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04800" y="3886200"/>
            <a:ext cx="85344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:\Projects\Visual CPlusPlus\Final Master Project\trunk\Sources\Video_Keyframe_Extraction\Data\shot_285_32714_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80" y="1245746"/>
            <a:ext cx="2819787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70494" y="1832605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endParaRPr lang="en-US" dirty="0"/>
          </a:p>
        </p:txBody>
      </p:sp>
      <p:pic>
        <p:nvPicPr>
          <p:cNvPr id="4099" name="Picture 3" descr="D:\Projects\Visual CPlusPlus\Final Master Project\trunk\Sources\Video_Keyframe_Extraction\Data\Keyframes\RipDVD\Minions\shot_285_32714_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7" y="4105782"/>
            <a:ext cx="1917442" cy="1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7494" y="5315034"/>
            <a:ext cx="15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0:22:45</a:t>
            </a:r>
            <a:endParaRPr lang="en-US" dirty="0"/>
          </a:p>
        </p:txBody>
      </p:sp>
      <p:pic>
        <p:nvPicPr>
          <p:cNvPr id="4100" name="Picture 4" descr="D:\Projects\Visual CPlusPlus\Final Master Project\trunk\Sources\Video_Keyframe_Extraction\Data\Keyframes\RipDVD\Minions\shot_289_33073_1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32" y="4105782"/>
            <a:ext cx="1917442" cy="1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83529" y="5309497"/>
            <a:ext cx="15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0:23:03</a:t>
            </a:r>
            <a:endParaRPr lang="en-US" dirty="0"/>
          </a:p>
        </p:txBody>
      </p:sp>
      <p:pic>
        <p:nvPicPr>
          <p:cNvPr id="4101" name="Picture 5" descr="D:\Projects\Visual CPlusPlus\Final Master Project\trunk\Sources\Video_Keyframe_Extraction\Data\Keyframes\RipDVD\Minions\shot_936_108274_18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893" y="4100245"/>
            <a:ext cx="1917442" cy="1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2790" y="5309497"/>
            <a:ext cx="15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1:15:19</a:t>
            </a:r>
            <a:endParaRPr lang="en-US" dirty="0"/>
          </a:p>
        </p:txBody>
      </p:sp>
      <p:pic>
        <p:nvPicPr>
          <p:cNvPr id="4102" name="Picture 6" descr="D:\Projects\Visual CPlusPlus\Final Master Project\trunk\Sources\Video_Keyframe_Extraction\Data\Keyframes\RipDVD\Minions\shot_60_8989_7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00245"/>
            <a:ext cx="1867997" cy="1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65774" y="5309497"/>
            <a:ext cx="154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0:6:30</a:t>
            </a:r>
            <a:endParaRPr lang="en-US" dirty="0"/>
          </a:p>
        </p:txBody>
      </p:sp>
      <p:cxnSp>
        <p:nvCxnSpPr>
          <p:cNvPr id="7" name="Elbow Connector 6"/>
          <p:cNvCxnSpPr>
            <a:stCxn id="4098" idx="2"/>
            <a:endCxn id="4099" idx="0"/>
          </p:cNvCxnSpPr>
          <p:nvPr/>
        </p:nvCxnSpPr>
        <p:spPr>
          <a:xfrm rot="5400000">
            <a:off x="2365203" y="1954911"/>
            <a:ext cx="1316986" cy="29847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098" idx="2"/>
            <a:endCxn id="4100" idx="0"/>
          </p:cNvCxnSpPr>
          <p:nvPr/>
        </p:nvCxnSpPr>
        <p:spPr>
          <a:xfrm rot="5400000">
            <a:off x="3378221" y="2967929"/>
            <a:ext cx="1316986" cy="95872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098" idx="2"/>
            <a:endCxn id="4101" idx="0"/>
          </p:cNvCxnSpPr>
          <p:nvPr/>
        </p:nvCxnSpPr>
        <p:spPr>
          <a:xfrm rot="16200000" flipH="1">
            <a:off x="4395620" y="2909250"/>
            <a:ext cx="1311449" cy="107054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098" idx="2"/>
            <a:endCxn id="4102" idx="0"/>
          </p:cNvCxnSpPr>
          <p:nvPr/>
        </p:nvCxnSpPr>
        <p:spPr>
          <a:xfrm rot="16200000" flipH="1">
            <a:off x="5422112" y="1882757"/>
            <a:ext cx="1311449" cy="312352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6036" y="6019799"/>
            <a:ext cx="1991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MINIONS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00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  <p:bldP spid="8" grpId="0"/>
      <p:bldP spid="10" grpId="0"/>
      <p:bldP spid="12" grpId="0"/>
      <p:bldP spid="14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video: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𝑝𝑟𝑒𝑐𝑖𝑠𝑖𝑜𝑛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𝑡𝑟𝑢𝑦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đượ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𝑡𝑟𝑢𝑦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đượ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𝑟𝑒𝑐𝑎𝑙𝑙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𝑡𝑟𝑢𝑦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đượ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ổ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𝑀𝐴𝑃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7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MAP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(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3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,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1 video):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57587"/>
              </p:ext>
            </p:extLst>
          </p:nvPr>
        </p:nvGraphicFramePr>
        <p:xfrm>
          <a:off x="914399" y="2743201"/>
          <a:ext cx="7620000" cy="312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8672"/>
                <a:gridCol w="2258672"/>
                <a:gridCol w="1711144"/>
                <a:gridCol w="1391512"/>
              </a:tblGrid>
              <a:tr h="624840">
                <a:tc row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Loại</a:t>
                      </a:r>
                      <a:r>
                        <a:rPr lang="en-US" sz="2000" dirty="0">
                          <a:effectLst/>
                        </a:rPr>
                        <a:t> video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Đánh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giá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4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Độ chính xác (%)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Độ phủ (%)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MAP (%)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24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Phim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30.8846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91.4722</a:t>
                      </a:r>
                    </a:p>
                  </a:txBody>
                  <a:tcPr marL="68580" marR="68580" marT="0" marB="0" anchor="ctr"/>
                </a:tc>
              </a:tr>
              <a:tr h="624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Tennis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32.9667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98.9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97.726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24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Bóng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đá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33.1001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99.3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97.1626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7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Truy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shot:</a:t>
                </a:r>
              </a:p>
              <a:p>
                <a:pPr lvl="2"/>
                <a:r>
                  <a:rPr lang="en-US" dirty="0"/>
                  <a:t>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 smtClean="0"/>
                  <a:t>trọng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số</a:t>
                </a:r>
                <a:r>
                  <a:rPr lang="en-US" dirty="0" smtClean="0"/>
                  <a:t> (Weight score) </a:t>
                </a:r>
                <a:r>
                  <a:rPr lang="en-US" i="1" dirty="0" smtClean="0">
                    <a:sym typeface="Symbol"/>
                  </a:rPr>
                  <a:t></a:t>
                </a:r>
                <a:r>
                  <a:rPr lang="en-US" i="1" dirty="0"/>
                  <a:t>(q, m)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 smtClean="0"/>
                  <a:t>:</a:t>
                </a:r>
              </a:p>
              <a:p>
                <a:pPr lvl="2"/>
                <a:endParaRPr lang="en-US" dirty="0"/>
              </a:p>
              <a:p>
                <a:pPr marL="66751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𝜂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𝑀𝑎𝑡𝑐h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667512" lvl="2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𝑀𝑎𝑡𝑐h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ươ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𝑞𝑢𝑎𝑛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       0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𝑘h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ô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ươ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𝑞𝑢𝑎𝑛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667512" lvl="2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667512" lvl="2" indent="0">
                  <a:buNone/>
                </a:pPr>
                <a:endParaRPr lang="en-US" i="1" dirty="0" smtClean="0"/>
              </a:p>
              <a:p>
                <a:pPr marL="667512" lvl="2" indent="0">
                  <a:buNone/>
                </a:pP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q</a:t>
                </a:r>
                <a:r>
                  <a:rPr lang="en-US" dirty="0" smtClean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smtClean="0"/>
                  <a:t>shot </a:t>
                </a:r>
                <a:r>
                  <a:rPr lang="en-US" dirty="0" err="1" smtClean="0"/>
                  <a:t>đúng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thật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sự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với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ảnh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q, </a:t>
                </a:r>
                <a:r>
                  <a:rPr lang="en-US" i="1" dirty="0"/>
                  <a:t>m</a:t>
                </a:r>
                <a:r>
                  <a:rPr lang="en-US" dirty="0"/>
                  <a:t> &lt;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q</a:t>
                </a:r>
                <a:r>
                  <a:rPr lang="en-US" dirty="0"/>
                  <a:t>.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i="1" dirty="0"/>
                  <a:t>k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i="1" dirty="0" err="1"/>
                  <a:t>w</a:t>
                </a:r>
                <a:r>
                  <a:rPr lang="en-US" i="1" baseline="-25000" dirty="0" err="1"/>
                  <a:t>k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, do </a:t>
                </a:r>
                <a:r>
                  <a:rPr lang="en-US" dirty="0" err="1"/>
                  <a:t>đó</a:t>
                </a:r>
                <a:r>
                  <a:rPr lang="en-US" dirty="0"/>
                  <a:t> shot </a:t>
                </a:r>
                <a:r>
                  <a:rPr lang="en-US" dirty="0" err="1"/>
                  <a:t>truy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đúng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thứ</a:t>
                </a:r>
                <a:r>
                  <a:rPr lang="en-US" dirty="0"/>
                  <a:t> </a:t>
                </a:r>
                <a:r>
                  <a:rPr lang="en-US" dirty="0" err="1"/>
                  <a:t>hạng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đóng</a:t>
                </a:r>
                <a:r>
                  <a:rPr lang="en-US" dirty="0"/>
                  <a:t> </a:t>
                </a:r>
                <a:r>
                  <a:rPr lang="en-US" dirty="0" err="1"/>
                  <a:t>góp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i="1" dirty="0">
                    <a:sym typeface="Symbol"/>
                  </a:rPr>
                  <a:t></a:t>
                </a:r>
                <a:r>
                  <a:rPr lang="en-US" i="1" dirty="0"/>
                  <a:t>(q, m)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257800"/>
              </a:xfrm>
              <a:blipFill rotWithShape="1">
                <a:blip r:embed="rId2"/>
                <a:stretch>
                  <a:fillRect l="-741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1371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/>
              <a:t>bình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video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(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1 shot):</a:t>
            </a:r>
            <a:endParaRPr lang="en-US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429786969"/>
              </p:ext>
            </p:extLst>
          </p:nvPr>
        </p:nvGraphicFramePr>
        <p:xfrm>
          <a:off x="1371600" y="2590799"/>
          <a:ext cx="6553200" cy="395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744020932"/>
              </p:ext>
            </p:extLst>
          </p:nvPr>
        </p:nvGraphicFramePr>
        <p:xfrm>
          <a:off x="1371600" y="2587751"/>
          <a:ext cx="6556248" cy="3950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662201071"/>
              </p:ext>
            </p:extLst>
          </p:nvPr>
        </p:nvGraphicFramePr>
        <p:xfrm>
          <a:off x="1371599" y="2587751"/>
          <a:ext cx="6556248" cy="3950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73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1" grpId="1">
        <p:bldAsOne/>
      </p:bldGraphic>
      <p:bldGraphic spid="12" grpId="0">
        <p:bldAsOne/>
      </p:bldGraphic>
      <p:bldGraphic spid="12" grpId="1">
        <p:bldAsOne/>
      </p:bldGraphic>
      <p:bldGraphic spid="13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shot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video. </a:t>
            </a:r>
            <a:endParaRPr lang="en-US" dirty="0" smtClean="0"/>
          </a:p>
          <a:p>
            <a:pPr lvl="1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MPEG-7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/>
              <a:t>Đ</a:t>
            </a:r>
            <a:r>
              <a:rPr lang="en-US" dirty="0" err="1" smtClean="0"/>
              <a:t>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G. </a:t>
            </a:r>
            <a:r>
              <a:rPr lang="en-US" dirty="0" err="1"/>
              <a:t>Ciocca</a:t>
            </a:r>
            <a:r>
              <a:rPr lang="en-US" dirty="0"/>
              <a:t> </a:t>
            </a:r>
            <a:r>
              <a:rPr lang="en-US" dirty="0" smtClean="0"/>
              <a:t>[2]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shot </a:t>
            </a:r>
            <a:r>
              <a:rPr lang="en-US" dirty="0" err="1"/>
              <a:t>của</a:t>
            </a:r>
            <a:r>
              <a:rPr lang="en-US" dirty="0"/>
              <a:t> Li Zhao </a:t>
            </a:r>
            <a:r>
              <a:rPr lang="en-US" dirty="0" smtClean="0"/>
              <a:t>[1]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video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17720"/>
          </a:xfrm>
        </p:spPr>
        <p:txBody>
          <a:bodyPr>
            <a:normAutofit/>
          </a:bodyPr>
          <a:lstStyle/>
          <a:p>
            <a:r>
              <a:rPr lang="en-US" u="sng" dirty="0" err="1"/>
              <a:t>Mục</a:t>
            </a:r>
            <a:r>
              <a:rPr lang="en-US" u="sng" dirty="0"/>
              <a:t> </a:t>
            </a:r>
            <a:r>
              <a:rPr lang="en-US" u="sng" dirty="0" err="1"/>
              <a:t>đích</a:t>
            </a:r>
            <a:r>
              <a:rPr lang="en-US" u="sng" dirty="0"/>
              <a:t> </a:t>
            </a:r>
            <a:r>
              <a:rPr lang="en-US" u="sng" dirty="0" err="1"/>
              <a:t>của</a:t>
            </a:r>
            <a:r>
              <a:rPr lang="en-US" u="sng" dirty="0"/>
              <a:t> </a:t>
            </a:r>
            <a:r>
              <a:rPr lang="en-US" u="sng" dirty="0" err="1"/>
              <a:t>đồ</a:t>
            </a:r>
            <a:r>
              <a:rPr lang="en-US" u="sng" dirty="0"/>
              <a:t> </a:t>
            </a:r>
            <a:r>
              <a:rPr lang="en-US" u="sng" dirty="0" err="1"/>
              <a:t>án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, </a:t>
            </a:r>
            <a:r>
              <a:rPr lang="en-US" dirty="0" err="1"/>
              <a:t>vân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video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  <a:p>
            <a:endParaRPr lang="en-US" u="sng" dirty="0" smtClean="0"/>
          </a:p>
          <a:p>
            <a:r>
              <a:rPr lang="en-US" u="sng" dirty="0" err="1"/>
              <a:t>Phát</a:t>
            </a:r>
            <a:r>
              <a:rPr lang="en-US" u="sng" dirty="0"/>
              <a:t> </a:t>
            </a:r>
            <a:r>
              <a:rPr lang="en-US" u="sng" dirty="0" err="1"/>
              <a:t>biểu</a:t>
            </a:r>
            <a:r>
              <a:rPr lang="en-US" u="sng" dirty="0"/>
              <a:t> </a:t>
            </a:r>
            <a:r>
              <a:rPr lang="en-US" u="sng" dirty="0" err="1"/>
              <a:t>bài</a:t>
            </a:r>
            <a:r>
              <a:rPr lang="en-US" u="sng" dirty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</a:p>
          <a:p>
            <a:endParaRPr lang="en-US" u="sng" dirty="0" smtClean="0"/>
          </a:p>
          <a:p>
            <a:pPr lvl="1"/>
            <a:r>
              <a:rPr lang="en-US" u="sng" dirty="0" err="1" smtClean="0"/>
              <a:t>Đầu</a:t>
            </a:r>
            <a:r>
              <a:rPr lang="en-US" u="sng" dirty="0" smtClean="0"/>
              <a:t> </a:t>
            </a:r>
            <a:r>
              <a:rPr lang="en-US" u="sng" dirty="0" err="1"/>
              <a:t>vào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I do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u="sng" dirty="0" err="1" smtClean="0"/>
              <a:t>Đầu</a:t>
            </a:r>
            <a:r>
              <a:rPr lang="en-US" u="sng" dirty="0" smtClean="0"/>
              <a:t> </a:t>
            </a:r>
            <a:r>
              <a:rPr lang="en-US" u="sng" dirty="0" err="1" smtClean="0"/>
              <a:t>ra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(S, </a:t>
            </a:r>
            <a:r>
              <a:rPr lang="en-US" i="1" dirty="0"/>
              <a:t>t</a:t>
            </a:r>
            <a:r>
              <a:rPr lang="en-US" dirty="0"/>
              <a:t>)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video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frame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i="1" dirty="0"/>
              <a:t>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7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video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r>
              <a:rPr lang="en-US" dirty="0"/>
              <a:t>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shot video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7701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[1] </a:t>
            </a:r>
            <a:r>
              <a:rPr lang="en-US" dirty="0"/>
              <a:t>Li Zhao, Wei Qi, Stan Z. Li, Shi-</a:t>
            </a:r>
            <a:r>
              <a:rPr lang="en-US" dirty="0" err="1"/>
              <a:t>Qiang</a:t>
            </a:r>
            <a:r>
              <a:rPr lang="en-US" dirty="0"/>
              <a:t> Yang, H. J. Zhang, </a:t>
            </a:r>
            <a:r>
              <a:rPr lang="en-US" b="1" dirty="0"/>
              <a:t>Key frame extraction and shot retrieval using nearest feature line</a:t>
            </a:r>
            <a:r>
              <a:rPr lang="en-US" dirty="0"/>
              <a:t>, Microsoft Research China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[2] </a:t>
            </a:r>
            <a:r>
              <a:rPr lang="en-US" dirty="0"/>
              <a:t>G. </a:t>
            </a:r>
            <a:r>
              <a:rPr lang="en-US" dirty="0" err="1"/>
              <a:t>Ciocca</a:t>
            </a:r>
            <a:r>
              <a:rPr lang="en-US" dirty="0"/>
              <a:t>, R. </a:t>
            </a:r>
            <a:r>
              <a:rPr lang="en-US" dirty="0" err="1"/>
              <a:t>Schettini</a:t>
            </a:r>
            <a:r>
              <a:rPr lang="en-US" dirty="0"/>
              <a:t>, </a:t>
            </a:r>
            <a:r>
              <a:rPr lang="en-US" b="1" dirty="0"/>
              <a:t>An innovative algorithm for key frame extraction in video</a:t>
            </a:r>
            <a:r>
              <a:rPr lang="en-US" dirty="0"/>
              <a:t>, </a:t>
            </a:r>
            <a:r>
              <a:rPr lang="en-US" dirty="0" err="1"/>
              <a:t>Bicocca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Arcimboldi</a:t>
            </a:r>
            <a:r>
              <a:rPr lang="en-US" dirty="0"/>
              <a:t> 8, 20126, Milano, Italy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[3] </a:t>
            </a:r>
            <a:r>
              <a:rPr lang="en-US" dirty="0" err="1"/>
              <a:t>Stevica</a:t>
            </a:r>
            <a:r>
              <a:rPr lang="en-US" dirty="0"/>
              <a:t> </a:t>
            </a:r>
            <a:r>
              <a:rPr lang="en-US" dirty="0" err="1"/>
              <a:t>Cvetković</a:t>
            </a:r>
            <a:r>
              <a:rPr lang="en-US" dirty="0"/>
              <a:t>, </a:t>
            </a:r>
            <a:r>
              <a:rPr lang="en-US" dirty="0" err="1"/>
              <a:t>Saša</a:t>
            </a:r>
            <a:r>
              <a:rPr lang="en-US" dirty="0"/>
              <a:t> V. </a:t>
            </a:r>
            <a:r>
              <a:rPr lang="en-US" dirty="0" err="1"/>
              <a:t>Nikolić</a:t>
            </a:r>
            <a:r>
              <a:rPr lang="en-US" dirty="0"/>
              <a:t>, Slobodan </a:t>
            </a:r>
            <a:r>
              <a:rPr lang="en-US" dirty="0" err="1"/>
              <a:t>Ilić</a:t>
            </a:r>
            <a:r>
              <a:rPr lang="en-US" dirty="0"/>
              <a:t>,</a:t>
            </a:r>
            <a:r>
              <a:rPr lang="en-US" b="1" dirty="0"/>
              <a:t> Effective combining of color and texture descriptors for indoor-outdoor image classification</a:t>
            </a:r>
            <a:r>
              <a:rPr lang="en-US" dirty="0"/>
              <a:t>, Electronics and Energetics Vol. 27, No 3, September 2014, pp. 399 – 410.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/>
              <a:t>B. S. </a:t>
            </a:r>
            <a:r>
              <a:rPr lang="en-US" dirty="0" err="1"/>
              <a:t>Manjunath</a:t>
            </a:r>
            <a:r>
              <a:rPr lang="en-US" dirty="0"/>
              <a:t>, Jens-Rainer Ohm, </a:t>
            </a:r>
            <a:r>
              <a:rPr lang="en-US" dirty="0" err="1"/>
              <a:t>Vinod</a:t>
            </a:r>
            <a:r>
              <a:rPr lang="en-US" dirty="0"/>
              <a:t> V. </a:t>
            </a:r>
            <a:r>
              <a:rPr lang="en-US" dirty="0" err="1"/>
              <a:t>Vasudevan</a:t>
            </a:r>
            <a:r>
              <a:rPr lang="en-US" dirty="0"/>
              <a:t>, Akio Yamada, </a:t>
            </a:r>
            <a:r>
              <a:rPr lang="en-US" b="1" dirty="0"/>
              <a:t>Color and Texture Descriptors</a:t>
            </a:r>
            <a:r>
              <a:rPr lang="en-US" dirty="0"/>
              <a:t>, IEEE transactions on circuits and systems for video technology, vol. 11, no. 6, June 2001.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50C1-1C7D-4B64-B676-4EB28AFDC26B}" type="datetime1">
              <a:rPr lang="en-US" smtClean="0"/>
              <a:t>22/12/2015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pic>
        <p:nvPicPr>
          <p:cNvPr id="2050" name="Picture 2" descr="D:\Projects\Visual CPlusPlus\Final Master Project\trunk\Sources\Video_Keyframe_Extraction\Data\shot_1174_121753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4194"/>
            <a:ext cx="2145655" cy="10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mputr3"/>
          <p:cNvSpPr>
            <a:spLocks noEditPoints="1" noChangeArrowheads="1"/>
          </p:cNvSpPr>
          <p:nvPr/>
        </p:nvSpPr>
        <p:spPr bwMode="auto">
          <a:xfrm>
            <a:off x="3438525" y="2940549"/>
            <a:ext cx="1679740" cy="125627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3928327" y="4890412"/>
            <a:ext cx="914400" cy="108432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41830" y="3412481"/>
            <a:ext cx="630718" cy="31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4199054" y="4280811"/>
            <a:ext cx="372946" cy="5494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 descr="D:\Projects\Visual CPlusPlus\Final Master Project\trunk\Sources\Video_Keyframe_Extraction\Data\Keyframes\RipDVD\Tomorrowland\shot_530_65677_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41" y="816075"/>
            <a:ext cx="2509159" cy="14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Projects\Visual CPlusPlus\Final Master Project\trunk\Sources\Video_Keyframe_Extraction\Data\Keyframes\RipDVD\San_Andreas\shot_1618_152450_1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901" y="4809689"/>
            <a:ext cx="2439837" cy="11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4185808"/>
            <a:ext cx="214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63848" y="2264229"/>
            <a:ext cx="211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Tomorrowland</a:t>
            </a:r>
            <a:endParaRPr lang="en-US" dirty="0" smtClean="0"/>
          </a:p>
          <a:p>
            <a:pPr algn="ctr"/>
            <a:r>
              <a:rPr lang="en-US" dirty="0" smtClean="0"/>
              <a:t>0:45:40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3848" y="4106303"/>
            <a:ext cx="242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Avenger Age of </a:t>
            </a:r>
            <a:r>
              <a:rPr lang="en-US" dirty="0" err="1" smtClean="0"/>
              <a:t>Ultron</a:t>
            </a:r>
            <a:endParaRPr lang="en-US" dirty="0" smtClean="0"/>
          </a:p>
          <a:p>
            <a:pPr algn="ctr"/>
            <a:r>
              <a:rPr lang="en-US" dirty="0" smtClean="0"/>
              <a:t>1:24:38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63848" y="5974740"/>
            <a:ext cx="242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 Andreas</a:t>
            </a:r>
          </a:p>
          <a:p>
            <a:pPr algn="ctr"/>
            <a:r>
              <a:rPr lang="en-US" dirty="0" smtClean="0"/>
              <a:t>1:46:03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257800" y="3412481"/>
            <a:ext cx="630718" cy="31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-2220000">
            <a:off x="5257800" y="2414184"/>
            <a:ext cx="630718" cy="31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231841">
            <a:off x="5257800" y="4555512"/>
            <a:ext cx="630718" cy="31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D:\Projects\Visual CPlusPlus\Final Master Project\trunk\Sources\Video_Keyframe_Extraction\Data\Keyframes\RipDVD\Avengers_Age_of_Ultron\shot_1124_119272_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901" y="2966477"/>
            <a:ext cx="2463587" cy="12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0" grpId="0"/>
      <p:bldP spid="17" grpId="0"/>
      <p:bldP spid="18" grpId="0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328717"/>
              </p:ext>
            </p:extLst>
          </p:nvPr>
        </p:nvGraphicFramePr>
        <p:xfrm>
          <a:off x="457200" y="1935163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40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D7B7044-098C-4114-B370-34D32833B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D7B7044-098C-4114-B370-34D32833B3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EB07-6BFB-4E50-A9BE-7AC6FA4EB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B085EB07-6BFB-4E50-A9BE-7AC6FA4EB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F0BEFB-3E69-414B-9D26-BDF9C5BB8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1F0BEFB-3E69-414B-9D26-BDF9C5BB86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765FFE8-4152-4F85-BE00-FD60766F4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8765FFE8-4152-4F85-BE00-FD60766F4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D4CE562-FC52-4F53-A9BE-2014C8D26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0D4CE562-FC52-4F53-A9BE-2014C8D26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13FEE2-6249-45A5-9B1F-1DD82A5B6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C613FEE2-6249-45A5-9B1F-1DD82A5B6D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95072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/>
              <a:t>shot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video,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hay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chia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camera </a:t>
            </a:r>
            <a:r>
              <a:rPr lang="en-US" dirty="0" err="1" smtClean="0"/>
              <a:t>đơn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Video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shot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bớt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10000"/>
            <a:ext cx="4599606" cy="26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Tách</a:t>
            </a:r>
            <a:r>
              <a:rPr lang="en-US" dirty="0"/>
              <a:t> shot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Dugad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video.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L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smtClean="0"/>
              <a:t>(MSE)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ranh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4343400"/>
            <a:ext cx="7239000" cy="20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video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ngưỡng</a:t>
                </a:r>
                <a:r>
                  <a:rPr lang="en-US" dirty="0"/>
                  <a:t>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𝑚𝑇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dirty="0"/>
              </a:p>
              <a:p>
                <a:pPr lvl="1"/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sự</a:t>
                </a:r>
                <a:r>
                  <a:rPr lang="en-US" dirty="0"/>
                  <a:t> </a:t>
                </a:r>
                <a:r>
                  <a:rPr lang="en-US" dirty="0" err="1"/>
                  <a:t>chuyển</a:t>
                </a:r>
                <a:r>
                  <a:rPr lang="en-US" dirty="0"/>
                  <a:t> </a:t>
                </a:r>
                <a:r>
                  <a:rPr lang="en-US" dirty="0" err="1"/>
                  <a:t>cảnh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thỏa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điều</a:t>
                </a:r>
                <a:r>
                  <a:rPr lang="en-US" dirty="0"/>
                  <a:t> </a:t>
                </a:r>
                <a:r>
                  <a:rPr lang="en-US" dirty="0" err="1"/>
                  <a:t>kiện</a:t>
                </a:r>
                <a:r>
                  <a:rPr lang="en-US" dirty="0"/>
                  <a:t>: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đo</a:t>
                </a:r>
                <a:r>
                  <a:rPr lang="en-US" dirty="0"/>
                  <a:t> ở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phải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cửa</a:t>
                </a:r>
                <a:r>
                  <a:rPr lang="en-US" dirty="0"/>
                  <a:t> </a:t>
                </a:r>
                <a:r>
                  <a:rPr lang="en-US" dirty="0" err="1"/>
                  <a:t>sổ</a:t>
                </a:r>
                <a:r>
                  <a:rPr lang="en-US" dirty="0"/>
                  <a:t> </a:t>
                </a:r>
                <a:r>
                  <a:rPr lang="en-US" dirty="0" err="1"/>
                  <a:t>trượt</a:t>
                </a:r>
                <a:r>
                  <a:rPr lang="en-US" dirty="0"/>
                  <a:t> </a:t>
                </a:r>
                <a:r>
                  <a:rPr lang="en-US" dirty="0" err="1"/>
                  <a:t>chiều</a:t>
                </a:r>
                <a:r>
                  <a:rPr lang="en-US" dirty="0"/>
                  <a:t> </a:t>
                </a:r>
                <a:r>
                  <a:rPr lang="en-US" dirty="0" err="1"/>
                  <a:t>dài</a:t>
                </a:r>
                <a:r>
                  <a:rPr lang="en-US" dirty="0"/>
                  <a:t> L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hơn</a:t>
                </a:r>
                <a:r>
                  <a:rPr lang="en-US" dirty="0"/>
                  <a:t> </a:t>
                </a:r>
                <a:r>
                  <a:rPr lang="en-US" dirty="0" err="1"/>
                  <a:t>ngưỡng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𝑚𝑇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11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Ghép</a:t>
            </a:r>
            <a:r>
              <a:rPr lang="en-US" dirty="0" smtClean="0"/>
              <a:t> shot: 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shot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frame (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/</a:t>
            </a:r>
            <a:r>
              <a:rPr lang="en-US" dirty="0" err="1" smtClean="0"/>
              <a:t>giây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/>
              <a:t> </a:t>
            </a:r>
            <a:r>
              <a:rPr lang="en-US" dirty="0" smtClean="0"/>
              <a:t>video)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. Do </a:t>
            </a:r>
            <a:r>
              <a:rPr lang="en-US" dirty="0" err="1" smtClean="0"/>
              <a:t>đó</a:t>
            </a:r>
            <a:r>
              <a:rPr lang="en-US" dirty="0" smtClean="0"/>
              <a:t>, shot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shot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frame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shot_45_244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27" y="4343400"/>
            <a:ext cx="2362200" cy="1676400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2445327" y="472440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hot_46_2482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59727" y="4343400"/>
            <a:ext cx="2341418" cy="1676400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5715000" y="472440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shot_merge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29400" y="4343400"/>
            <a:ext cx="23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3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5624</TotalTime>
  <Words>2167</Words>
  <Application>Microsoft Office PowerPoint</Application>
  <PresentationFormat>On-screen Show (4:3)</PresentationFormat>
  <Paragraphs>323</Paragraphs>
  <Slides>31</Slides>
  <Notes>2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Flow</vt:lpstr>
      <vt:lpstr>Truy tìm frame ảnh trong cơ sở dữ liệu video</vt:lpstr>
      <vt:lpstr>Nội dung</vt:lpstr>
      <vt:lpstr>Giới thiệu</vt:lpstr>
      <vt:lpstr>Giới thiệu</vt:lpstr>
      <vt:lpstr>II. Hướng tiếp cận</vt:lpstr>
      <vt:lpstr>Tóm tắt video</vt:lpstr>
      <vt:lpstr>Tóm tắt video</vt:lpstr>
      <vt:lpstr>Tóm tắt video</vt:lpstr>
      <vt:lpstr>Tóm tắt video</vt:lpstr>
      <vt:lpstr>Rút trích keyframe</vt:lpstr>
      <vt:lpstr>Rút trích keyframe</vt:lpstr>
      <vt:lpstr>Rút trích keyframe</vt:lpstr>
      <vt:lpstr>Rút trích keyframe</vt:lpstr>
      <vt:lpstr>Rút trích keyframe</vt:lpstr>
      <vt:lpstr>PowerPoint Presentation</vt:lpstr>
      <vt:lpstr>Rút trích keyframe</vt:lpstr>
      <vt:lpstr>Truy tìm frame</vt:lpstr>
      <vt:lpstr>Truy tìm frame</vt:lpstr>
      <vt:lpstr>Truy tìm frame</vt:lpstr>
      <vt:lpstr>Truy tìm frame</vt:lpstr>
      <vt:lpstr>Truy tìm frame</vt:lpstr>
      <vt:lpstr>Truy tìm frame</vt:lpstr>
      <vt:lpstr>Truy tìm frame</vt:lpstr>
      <vt:lpstr>PowerPoint Presentation</vt:lpstr>
      <vt:lpstr>III. Kết quả thực nghiệm</vt:lpstr>
      <vt:lpstr>PowerPoint Presentation</vt:lpstr>
      <vt:lpstr>PowerPoint Presentation</vt:lpstr>
      <vt:lpstr>PowerPoint Presentation</vt:lpstr>
      <vt:lpstr>IV. Kết luận</vt:lpstr>
      <vt:lpstr>Hướng phát triển</vt:lpstr>
      <vt:lpstr>Tham khảo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ThanhCong</dc:creator>
  <cp:lastModifiedBy>ThanhCong</cp:lastModifiedBy>
  <cp:revision>101</cp:revision>
  <dcterms:created xsi:type="dcterms:W3CDTF">2015-12-05T09:19:55Z</dcterms:created>
  <dcterms:modified xsi:type="dcterms:W3CDTF">2015-12-22T13:54:42Z</dcterms:modified>
</cp:coreProperties>
</file>